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8" r:id="rId3"/>
    <p:sldId id="260" r:id="rId4"/>
    <p:sldId id="280" r:id="rId5"/>
    <p:sldId id="262" r:id="rId6"/>
    <p:sldId id="263" r:id="rId7"/>
    <p:sldId id="264" r:id="rId8"/>
    <p:sldId id="285" r:id="rId9"/>
    <p:sldId id="281" r:id="rId10"/>
    <p:sldId id="282" r:id="rId11"/>
    <p:sldId id="265" r:id="rId12"/>
    <p:sldId id="266" r:id="rId13"/>
    <p:sldId id="283" r:id="rId14"/>
    <p:sldId id="284" r:id="rId15"/>
    <p:sldId id="270" r:id="rId16"/>
    <p:sldId id="274" r:id="rId17"/>
    <p:sldId id="275" r:id="rId18"/>
    <p:sldId id="272" r:id="rId19"/>
    <p:sldId id="278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F729D4-F8DC-4CF4-A18B-2132DD7C8B44}" type="doc">
      <dgm:prSet loTypeId="urn:microsoft.com/office/officeart/2005/8/layout/cycle6" loCatId="relationship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ru-RU"/>
        </a:p>
      </dgm:t>
    </dgm:pt>
    <dgm:pt modelId="{761EFB9F-DE61-4E1D-8DFD-B4C78D24061F}">
      <dgm:prSet phldrT="[Текст]" custT="1"/>
      <dgm:spPr/>
      <dgm:t>
        <a:bodyPr/>
        <a:lstStyle/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Устное народное творчество (</a:t>
          </a:r>
          <a:r>
            <a:rPr lang="ru-RU" sz="2000" b="1" dirty="0" err="1">
              <a:latin typeface="Times New Roman" pitchFamily="18" charset="0"/>
              <a:cs typeface="Times New Roman" pitchFamily="18" charset="0"/>
            </a:rPr>
            <a:t>потешки</a:t>
          </a:r>
          <a:r>
            <a:rPr lang="ru-RU" sz="2000" b="1" dirty="0">
              <a:latin typeface="Times New Roman" pitchFamily="18" charset="0"/>
              <a:cs typeface="Times New Roman" pitchFamily="18" charset="0"/>
            </a:rPr>
            <a:t>, сказки)</a:t>
          </a:r>
        </a:p>
      </dgm:t>
    </dgm:pt>
    <dgm:pt modelId="{10E6A062-6936-4AC0-99C6-68450648D843}" type="parTrans" cxnId="{5B116303-7936-471F-81D6-9878D9169FEA}">
      <dgm:prSet/>
      <dgm:spPr/>
      <dgm:t>
        <a:bodyPr/>
        <a:lstStyle/>
        <a:p>
          <a:endParaRPr lang="ru-RU"/>
        </a:p>
      </dgm:t>
    </dgm:pt>
    <dgm:pt modelId="{C25C53E4-8AD7-4C2D-B423-6E6C638E7DA7}" type="sibTrans" cxnId="{5B116303-7936-471F-81D6-9878D9169FEA}">
      <dgm:prSet/>
      <dgm:spPr/>
      <dgm:t>
        <a:bodyPr/>
        <a:lstStyle/>
        <a:p>
          <a:endParaRPr lang="ru-RU"/>
        </a:p>
      </dgm:t>
    </dgm:pt>
    <dgm:pt modelId="{12C415C2-F1B8-4CEE-A9D1-52EE117026D5}">
      <dgm:prSet phldrT="[Текст]" custT="1"/>
      <dgm:spPr/>
      <dgm:t>
        <a:bodyPr/>
        <a:lstStyle/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Литературные произведения (стихи,  короткие рассказы)</a:t>
          </a:r>
        </a:p>
      </dgm:t>
    </dgm:pt>
    <dgm:pt modelId="{E3987911-0257-440A-A220-2514065BD69E}" type="parTrans" cxnId="{574A3971-D373-48EF-ADA4-E72B00E7F0F4}">
      <dgm:prSet/>
      <dgm:spPr/>
      <dgm:t>
        <a:bodyPr/>
        <a:lstStyle/>
        <a:p>
          <a:endParaRPr lang="ru-RU"/>
        </a:p>
      </dgm:t>
    </dgm:pt>
    <dgm:pt modelId="{28C39209-D1E2-4789-B889-8C9B9FA302AA}" type="sibTrans" cxnId="{574A3971-D373-48EF-ADA4-E72B00E7F0F4}">
      <dgm:prSet/>
      <dgm:spPr/>
      <dgm:t>
        <a:bodyPr/>
        <a:lstStyle/>
        <a:p>
          <a:endParaRPr lang="ru-RU"/>
        </a:p>
      </dgm:t>
    </dgm:pt>
    <dgm:pt modelId="{C80059EB-3B7A-4961-BC00-E9563E193099}">
      <dgm:prSet phldrT="[Текст]" custT="1"/>
      <dgm:spPr/>
      <dgm:t>
        <a:bodyPr/>
        <a:lstStyle/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Музыкальные песенки, хороводы</a:t>
          </a:r>
        </a:p>
      </dgm:t>
    </dgm:pt>
    <dgm:pt modelId="{0B920726-6088-4F2D-85C0-59654B6C3A16}" type="parTrans" cxnId="{CBBF116E-EC19-474E-B6B8-6039D4E39581}">
      <dgm:prSet/>
      <dgm:spPr/>
      <dgm:t>
        <a:bodyPr/>
        <a:lstStyle/>
        <a:p>
          <a:endParaRPr lang="ru-RU"/>
        </a:p>
      </dgm:t>
    </dgm:pt>
    <dgm:pt modelId="{21D17964-2792-4236-877A-BA3231864FEE}" type="sibTrans" cxnId="{CBBF116E-EC19-474E-B6B8-6039D4E39581}">
      <dgm:prSet/>
      <dgm:spPr/>
      <dgm:t>
        <a:bodyPr/>
        <a:lstStyle/>
        <a:p>
          <a:endParaRPr lang="ru-RU"/>
        </a:p>
      </dgm:t>
    </dgm:pt>
    <dgm:pt modelId="{91AF6027-1DBF-4AE5-8B17-E57FEE1A4216}">
      <dgm:prSet phldrT="[Текст]" custT="1"/>
      <dgm:spPr/>
      <dgm:t>
        <a:bodyPr/>
        <a:lstStyle/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Подвижные игры с текстом  </a:t>
          </a:r>
        </a:p>
      </dgm:t>
    </dgm:pt>
    <dgm:pt modelId="{E9CF7C3D-4B87-4E9F-84FF-580A6B55923A}" type="parTrans" cxnId="{E923AD19-B851-4E55-9CAD-26DE57199A6D}">
      <dgm:prSet/>
      <dgm:spPr/>
      <dgm:t>
        <a:bodyPr/>
        <a:lstStyle/>
        <a:p>
          <a:endParaRPr lang="ru-RU"/>
        </a:p>
      </dgm:t>
    </dgm:pt>
    <dgm:pt modelId="{DD093DD4-A54C-4D4C-96AA-E81E39DC26C3}" type="sibTrans" cxnId="{E923AD19-B851-4E55-9CAD-26DE57199A6D}">
      <dgm:prSet/>
      <dgm:spPr/>
      <dgm:t>
        <a:bodyPr/>
        <a:lstStyle/>
        <a:p>
          <a:endParaRPr lang="ru-RU"/>
        </a:p>
      </dgm:t>
    </dgm:pt>
    <dgm:pt modelId="{5ED312F5-D60A-4226-84A4-406B73CB15E0}">
      <dgm:prSet phldrT="[Текст]" custT="1"/>
      <dgm:spPr/>
      <dgm:t>
        <a:bodyPr/>
        <a:lstStyle/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Видео – материал (мультфильмы) аудиозапись (сказок, стихов)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20F202F-FA0F-4269-A3A7-AD829167DDF2}" type="parTrans" cxnId="{1F4ED2FA-646B-467C-92EE-4AADBFA043A4}">
      <dgm:prSet/>
      <dgm:spPr/>
      <dgm:t>
        <a:bodyPr/>
        <a:lstStyle/>
        <a:p>
          <a:endParaRPr lang="ru-RU"/>
        </a:p>
      </dgm:t>
    </dgm:pt>
    <dgm:pt modelId="{648C1D09-461F-4E75-8C83-60441E270223}" type="sibTrans" cxnId="{1F4ED2FA-646B-467C-92EE-4AADBFA043A4}">
      <dgm:prSet/>
      <dgm:spPr/>
      <dgm:t>
        <a:bodyPr/>
        <a:lstStyle/>
        <a:p>
          <a:endParaRPr lang="ru-RU"/>
        </a:p>
      </dgm:t>
    </dgm:pt>
    <dgm:pt modelId="{CD328BDF-AFFD-48FB-BF0E-278F5172853C}" type="pres">
      <dgm:prSet presAssocID="{5DF729D4-F8DC-4CF4-A18B-2132DD7C8B4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E12529-5777-46A2-9489-44BC0FABB5CE}" type="pres">
      <dgm:prSet presAssocID="{761EFB9F-DE61-4E1D-8DFD-B4C78D24061F}" presName="node" presStyleLbl="node1" presStyleIdx="0" presStyleCnt="5" custScaleX="117718" custScaleY="158482" custRadScaleRad="92643" custRadScaleInc="1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9C1CBC-DB86-4C46-AE90-7C54D6339FFB}" type="pres">
      <dgm:prSet presAssocID="{761EFB9F-DE61-4E1D-8DFD-B4C78D24061F}" presName="spNode" presStyleCnt="0"/>
      <dgm:spPr/>
    </dgm:pt>
    <dgm:pt modelId="{F79AF218-5B0E-4DCC-A428-F06AA990BC93}" type="pres">
      <dgm:prSet presAssocID="{C25C53E4-8AD7-4C2D-B423-6E6C638E7DA7}" presName="sibTrans" presStyleLbl="sibTrans1D1" presStyleIdx="0" presStyleCnt="5"/>
      <dgm:spPr/>
      <dgm:t>
        <a:bodyPr/>
        <a:lstStyle/>
        <a:p>
          <a:endParaRPr lang="ru-RU"/>
        </a:p>
      </dgm:t>
    </dgm:pt>
    <dgm:pt modelId="{0D31CE33-4CCB-4C88-B678-66AD25FE9A77}" type="pres">
      <dgm:prSet presAssocID="{12C415C2-F1B8-4CEE-A9D1-52EE117026D5}" presName="node" presStyleLbl="node1" presStyleIdx="1" presStyleCnt="5" custScaleX="119144" custScaleY="173807" custRadScaleRad="102650" custRadScaleInc="253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0DC4A-9607-447B-AAB3-D60FD58A1EF0}" type="pres">
      <dgm:prSet presAssocID="{12C415C2-F1B8-4CEE-A9D1-52EE117026D5}" presName="spNode" presStyleCnt="0"/>
      <dgm:spPr/>
    </dgm:pt>
    <dgm:pt modelId="{BA3BD2DE-62B8-4C0C-B300-EB54C4013133}" type="pres">
      <dgm:prSet presAssocID="{28C39209-D1E2-4789-B889-8C9B9FA302AA}" presName="sibTrans" presStyleLbl="sibTrans1D1" presStyleIdx="1" presStyleCnt="5"/>
      <dgm:spPr/>
      <dgm:t>
        <a:bodyPr/>
        <a:lstStyle/>
        <a:p>
          <a:endParaRPr lang="ru-RU"/>
        </a:p>
      </dgm:t>
    </dgm:pt>
    <dgm:pt modelId="{FD84B61E-8519-4F2A-B042-B13D85A62EBE}" type="pres">
      <dgm:prSet presAssocID="{C80059EB-3B7A-4961-BC00-E9563E193099}" presName="node" presStyleLbl="node1" presStyleIdx="2" presStyleCnt="5" custScaleX="111086" custRadScaleRad="97704" custRadScaleInc="-50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8DAA0-84CB-428F-9F7D-F42B969BFE87}" type="pres">
      <dgm:prSet presAssocID="{C80059EB-3B7A-4961-BC00-E9563E193099}" presName="spNode" presStyleCnt="0"/>
      <dgm:spPr/>
    </dgm:pt>
    <dgm:pt modelId="{099D548F-2FF8-4586-89C3-11EA02CE6906}" type="pres">
      <dgm:prSet presAssocID="{21D17964-2792-4236-877A-BA3231864FEE}" presName="sibTrans" presStyleLbl="sibTrans1D1" presStyleIdx="2" presStyleCnt="5"/>
      <dgm:spPr/>
      <dgm:t>
        <a:bodyPr/>
        <a:lstStyle/>
        <a:p>
          <a:endParaRPr lang="ru-RU"/>
        </a:p>
      </dgm:t>
    </dgm:pt>
    <dgm:pt modelId="{4C6D1228-0965-49C6-B3FD-9F566D74D71D}" type="pres">
      <dgm:prSet presAssocID="{91AF6027-1DBF-4AE5-8B17-E57FEE1A4216}" presName="node" presStyleLbl="node1" presStyleIdx="3" presStyleCnt="5" custScaleX="107492" custScaleY="97002" custRadScaleRad="93553" custRadScaleInc="318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872275-4803-491C-8F78-B903D4D9652E}" type="pres">
      <dgm:prSet presAssocID="{91AF6027-1DBF-4AE5-8B17-E57FEE1A4216}" presName="spNode" presStyleCnt="0"/>
      <dgm:spPr/>
    </dgm:pt>
    <dgm:pt modelId="{261A0AA3-051E-4EA9-B338-98164C262E56}" type="pres">
      <dgm:prSet presAssocID="{DD093DD4-A54C-4D4C-96AA-E81E39DC26C3}" presName="sibTrans" presStyleLbl="sibTrans1D1" presStyleIdx="3" presStyleCnt="5"/>
      <dgm:spPr/>
      <dgm:t>
        <a:bodyPr/>
        <a:lstStyle/>
        <a:p>
          <a:endParaRPr lang="ru-RU"/>
        </a:p>
      </dgm:t>
    </dgm:pt>
    <dgm:pt modelId="{F7C56239-BCCD-4FE9-AB91-965A340A78F7}" type="pres">
      <dgm:prSet presAssocID="{5ED312F5-D60A-4226-84A4-406B73CB15E0}" presName="node" presStyleLbl="node1" presStyleIdx="4" presStyleCnt="5" custScaleX="124312" custScaleY="173807" custRadScaleRad="95301" custRadScaleInc="-29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EEC4A-42F5-4CE0-B3F5-C9EDAFF14123}" type="pres">
      <dgm:prSet presAssocID="{5ED312F5-D60A-4226-84A4-406B73CB15E0}" presName="spNode" presStyleCnt="0"/>
      <dgm:spPr/>
    </dgm:pt>
    <dgm:pt modelId="{221F1FD4-7BC2-4087-AEF7-1CAB203FDB4A}" type="pres">
      <dgm:prSet presAssocID="{648C1D09-461F-4E75-8C83-60441E270223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59C364DC-6882-45E6-A467-842740C4A71E}" type="presOf" srcId="{648C1D09-461F-4E75-8C83-60441E270223}" destId="{221F1FD4-7BC2-4087-AEF7-1CAB203FDB4A}" srcOrd="0" destOrd="0" presId="urn:microsoft.com/office/officeart/2005/8/layout/cycle6"/>
    <dgm:cxn modelId="{BFA59D43-B6AD-43BB-B163-8AA5B8D58F98}" type="presOf" srcId="{5ED312F5-D60A-4226-84A4-406B73CB15E0}" destId="{F7C56239-BCCD-4FE9-AB91-965A340A78F7}" srcOrd="0" destOrd="0" presId="urn:microsoft.com/office/officeart/2005/8/layout/cycle6"/>
    <dgm:cxn modelId="{5B116303-7936-471F-81D6-9878D9169FEA}" srcId="{5DF729D4-F8DC-4CF4-A18B-2132DD7C8B44}" destId="{761EFB9F-DE61-4E1D-8DFD-B4C78D24061F}" srcOrd="0" destOrd="0" parTransId="{10E6A062-6936-4AC0-99C6-68450648D843}" sibTransId="{C25C53E4-8AD7-4C2D-B423-6E6C638E7DA7}"/>
    <dgm:cxn modelId="{362C2B5F-DB11-46A4-96D5-22156DF5762B}" type="presOf" srcId="{91AF6027-1DBF-4AE5-8B17-E57FEE1A4216}" destId="{4C6D1228-0965-49C6-B3FD-9F566D74D71D}" srcOrd="0" destOrd="0" presId="urn:microsoft.com/office/officeart/2005/8/layout/cycle6"/>
    <dgm:cxn modelId="{3FF2594A-8200-4D3C-A48C-48019CB85E68}" type="presOf" srcId="{761EFB9F-DE61-4E1D-8DFD-B4C78D24061F}" destId="{B8E12529-5777-46A2-9489-44BC0FABB5CE}" srcOrd="0" destOrd="0" presId="urn:microsoft.com/office/officeart/2005/8/layout/cycle6"/>
    <dgm:cxn modelId="{AA876BEB-EB60-4FAC-9917-4D9E5D072D6D}" type="presOf" srcId="{C25C53E4-8AD7-4C2D-B423-6E6C638E7DA7}" destId="{F79AF218-5B0E-4DCC-A428-F06AA990BC93}" srcOrd="0" destOrd="0" presId="urn:microsoft.com/office/officeart/2005/8/layout/cycle6"/>
    <dgm:cxn modelId="{CD3F755C-F8F7-46C4-A337-C7CF2D181DB2}" type="presOf" srcId="{21D17964-2792-4236-877A-BA3231864FEE}" destId="{099D548F-2FF8-4586-89C3-11EA02CE6906}" srcOrd="0" destOrd="0" presId="urn:microsoft.com/office/officeart/2005/8/layout/cycle6"/>
    <dgm:cxn modelId="{2DB757A5-1DF3-4527-8845-C129F30F5827}" type="presOf" srcId="{DD093DD4-A54C-4D4C-96AA-E81E39DC26C3}" destId="{261A0AA3-051E-4EA9-B338-98164C262E56}" srcOrd="0" destOrd="0" presId="urn:microsoft.com/office/officeart/2005/8/layout/cycle6"/>
    <dgm:cxn modelId="{E923AD19-B851-4E55-9CAD-26DE57199A6D}" srcId="{5DF729D4-F8DC-4CF4-A18B-2132DD7C8B44}" destId="{91AF6027-1DBF-4AE5-8B17-E57FEE1A4216}" srcOrd="3" destOrd="0" parTransId="{E9CF7C3D-4B87-4E9F-84FF-580A6B55923A}" sibTransId="{DD093DD4-A54C-4D4C-96AA-E81E39DC26C3}"/>
    <dgm:cxn modelId="{BAA4C4D6-6BBC-499C-9B65-DF3A6CBF8B35}" type="presOf" srcId="{12C415C2-F1B8-4CEE-A9D1-52EE117026D5}" destId="{0D31CE33-4CCB-4C88-B678-66AD25FE9A77}" srcOrd="0" destOrd="0" presId="urn:microsoft.com/office/officeart/2005/8/layout/cycle6"/>
    <dgm:cxn modelId="{1F4ED2FA-646B-467C-92EE-4AADBFA043A4}" srcId="{5DF729D4-F8DC-4CF4-A18B-2132DD7C8B44}" destId="{5ED312F5-D60A-4226-84A4-406B73CB15E0}" srcOrd="4" destOrd="0" parTransId="{820F202F-FA0F-4269-A3A7-AD829167DDF2}" sibTransId="{648C1D09-461F-4E75-8C83-60441E270223}"/>
    <dgm:cxn modelId="{C8F21D49-75E3-4393-97FA-8AB08BE209D9}" type="presOf" srcId="{5DF729D4-F8DC-4CF4-A18B-2132DD7C8B44}" destId="{CD328BDF-AFFD-48FB-BF0E-278F5172853C}" srcOrd="0" destOrd="0" presId="urn:microsoft.com/office/officeart/2005/8/layout/cycle6"/>
    <dgm:cxn modelId="{574A3971-D373-48EF-ADA4-E72B00E7F0F4}" srcId="{5DF729D4-F8DC-4CF4-A18B-2132DD7C8B44}" destId="{12C415C2-F1B8-4CEE-A9D1-52EE117026D5}" srcOrd="1" destOrd="0" parTransId="{E3987911-0257-440A-A220-2514065BD69E}" sibTransId="{28C39209-D1E2-4789-B889-8C9B9FA302AA}"/>
    <dgm:cxn modelId="{CBBF116E-EC19-474E-B6B8-6039D4E39581}" srcId="{5DF729D4-F8DC-4CF4-A18B-2132DD7C8B44}" destId="{C80059EB-3B7A-4961-BC00-E9563E193099}" srcOrd="2" destOrd="0" parTransId="{0B920726-6088-4F2D-85C0-59654B6C3A16}" sibTransId="{21D17964-2792-4236-877A-BA3231864FEE}"/>
    <dgm:cxn modelId="{257FA7F2-6429-46DF-B6E2-5C5AA2623815}" type="presOf" srcId="{C80059EB-3B7A-4961-BC00-E9563E193099}" destId="{FD84B61E-8519-4F2A-B042-B13D85A62EBE}" srcOrd="0" destOrd="0" presId="urn:microsoft.com/office/officeart/2005/8/layout/cycle6"/>
    <dgm:cxn modelId="{E520E584-E3A7-4337-88BE-FA8DF038D98C}" type="presOf" srcId="{28C39209-D1E2-4789-B889-8C9B9FA302AA}" destId="{BA3BD2DE-62B8-4C0C-B300-EB54C4013133}" srcOrd="0" destOrd="0" presId="urn:microsoft.com/office/officeart/2005/8/layout/cycle6"/>
    <dgm:cxn modelId="{C7BFC9EC-0F7B-4A45-A770-7F6A35016B20}" type="presParOf" srcId="{CD328BDF-AFFD-48FB-BF0E-278F5172853C}" destId="{B8E12529-5777-46A2-9489-44BC0FABB5CE}" srcOrd="0" destOrd="0" presId="urn:microsoft.com/office/officeart/2005/8/layout/cycle6"/>
    <dgm:cxn modelId="{C22D2A2E-B0E0-4044-979F-61D2F8A356AF}" type="presParOf" srcId="{CD328BDF-AFFD-48FB-BF0E-278F5172853C}" destId="{8F9C1CBC-DB86-4C46-AE90-7C54D6339FFB}" srcOrd="1" destOrd="0" presId="urn:microsoft.com/office/officeart/2005/8/layout/cycle6"/>
    <dgm:cxn modelId="{31F597FC-7538-4B54-8DAE-C33657895C3C}" type="presParOf" srcId="{CD328BDF-AFFD-48FB-BF0E-278F5172853C}" destId="{F79AF218-5B0E-4DCC-A428-F06AA990BC93}" srcOrd="2" destOrd="0" presId="urn:microsoft.com/office/officeart/2005/8/layout/cycle6"/>
    <dgm:cxn modelId="{3416201B-3710-4B61-82E5-766AA9D60920}" type="presParOf" srcId="{CD328BDF-AFFD-48FB-BF0E-278F5172853C}" destId="{0D31CE33-4CCB-4C88-B678-66AD25FE9A77}" srcOrd="3" destOrd="0" presId="urn:microsoft.com/office/officeart/2005/8/layout/cycle6"/>
    <dgm:cxn modelId="{87551179-466E-4539-A6F0-004DFE60D147}" type="presParOf" srcId="{CD328BDF-AFFD-48FB-BF0E-278F5172853C}" destId="{F850DC4A-9607-447B-AAB3-D60FD58A1EF0}" srcOrd="4" destOrd="0" presId="urn:microsoft.com/office/officeart/2005/8/layout/cycle6"/>
    <dgm:cxn modelId="{3785073D-D618-47E3-ACCE-D4B7333B091E}" type="presParOf" srcId="{CD328BDF-AFFD-48FB-BF0E-278F5172853C}" destId="{BA3BD2DE-62B8-4C0C-B300-EB54C4013133}" srcOrd="5" destOrd="0" presId="urn:microsoft.com/office/officeart/2005/8/layout/cycle6"/>
    <dgm:cxn modelId="{47EED369-6828-414D-B5D5-DC518E83DA89}" type="presParOf" srcId="{CD328BDF-AFFD-48FB-BF0E-278F5172853C}" destId="{FD84B61E-8519-4F2A-B042-B13D85A62EBE}" srcOrd="6" destOrd="0" presId="urn:microsoft.com/office/officeart/2005/8/layout/cycle6"/>
    <dgm:cxn modelId="{20E010F5-4537-48BC-8B89-61C3E50DDD61}" type="presParOf" srcId="{CD328BDF-AFFD-48FB-BF0E-278F5172853C}" destId="{A4F8DAA0-84CB-428F-9F7D-F42B969BFE87}" srcOrd="7" destOrd="0" presId="urn:microsoft.com/office/officeart/2005/8/layout/cycle6"/>
    <dgm:cxn modelId="{EE13C24E-272B-4EA6-9273-2CB53259A02B}" type="presParOf" srcId="{CD328BDF-AFFD-48FB-BF0E-278F5172853C}" destId="{099D548F-2FF8-4586-89C3-11EA02CE6906}" srcOrd="8" destOrd="0" presId="urn:microsoft.com/office/officeart/2005/8/layout/cycle6"/>
    <dgm:cxn modelId="{50C10552-CB89-4548-B4A6-2D3A28AD5386}" type="presParOf" srcId="{CD328BDF-AFFD-48FB-BF0E-278F5172853C}" destId="{4C6D1228-0965-49C6-B3FD-9F566D74D71D}" srcOrd="9" destOrd="0" presId="urn:microsoft.com/office/officeart/2005/8/layout/cycle6"/>
    <dgm:cxn modelId="{AC8B59A0-1205-4F77-B5AB-8FBF272F663C}" type="presParOf" srcId="{CD328BDF-AFFD-48FB-BF0E-278F5172853C}" destId="{5E872275-4803-491C-8F78-B903D4D9652E}" srcOrd="10" destOrd="0" presId="urn:microsoft.com/office/officeart/2005/8/layout/cycle6"/>
    <dgm:cxn modelId="{F10C1599-1673-4647-88CD-D7A88FF513EC}" type="presParOf" srcId="{CD328BDF-AFFD-48FB-BF0E-278F5172853C}" destId="{261A0AA3-051E-4EA9-B338-98164C262E56}" srcOrd="11" destOrd="0" presId="urn:microsoft.com/office/officeart/2005/8/layout/cycle6"/>
    <dgm:cxn modelId="{5AEBF1AC-D71F-4925-8657-F955A4A0E141}" type="presParOf" srcId="{CD328BDF-AFFD-48FB-BF0E-278F5172853C}" destId="{F7C56239-BCCD-4FE9-AB91-965A340A78F7}" srcOrd="12" destOrd="0" presId="urn:microsoft.com/office/officeart/2005/8/layout/cycle6"/>
    <dgm:cxn modelId="{34DB9507-2041-49FF-BD42-D76E5E88AF1F}" type="presParOf" srcId="{CD328BDF-AFFD-48FB-BF0E-278F5172853C}" destId="{F6BEEC4A-42F5-4CE0-B3F5-C9EDAFF14123}" srcOrd="13" destOrd="0" presId="urn:microsoft.com/office/officeart/2005/8/layout/cycle6"/>
    <dgm:cxn modelId="{5252EFA2-F5AD-4658-A0CE-FCF5A1FE53DD}" type="presParOf" srcId="{CD328BDF-AFFD-48FB-BF0E-278F5172853C}" destId="{221F1FD4-7BC2-4087-AEF7-1CAB203FDB4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87AE53-817E-4A74-B939-318E0C447255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6E00258-8314-42BC-86B9-C6CCD1D30C53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Тематическое занятие посвящено обучению речи в театральной деятельности</a:t>
          </a:r>
        </a:p>
      </dgm:t>
    </dgm:pt>
    <dgm:pt modelId="{ADE87B5F-7734-423B-8916-16D34ECAF6DA}" type="parTrans" cxnId="{DD3F1AF1-45FB-4BD8-A8CE-43F0328F12DD}">
      <dgm:prSet/>
      <dgm:spPr/>
      <dgm:t>
        <a:bodyPr/>
        <a:lstStyle/>
        <a:p>
          <a:endParaRPr lang="ru-RU"/>
        </a:p>
      </dgm:t>
    </dgm:pt>
    <dgm:pt modelId="{0FE96590-4BBA-4142-98A6-A0F0D6CD23BC}" type="sibTrans" cxnId="{DD3F1AF1-45FB-4BD8-A8CE-43F0328F12DD}">
      <dgm:prSet/>
      <dgm:spPr/>
      <dgm:t>
        <a:bodyPr/>
        <a:lstStyle/>
        <a:p>
          <a:endParaRPr lang="ru-RU"/>
        </a:p>
      </dgm:t>
    </dgm:pt>
    <dgm:pt modelId="{9BB0D41F-5597-4A94-824B-CED59BDC5A3B}">
      <dgm:prSet phldrT="[Текст]" custT="1"/>
      <dgm:spPr/>
      <dgm:t>
        <a:bodyPr/>
        <a:lstStyle/>
        <a:p>
          <a:r>
            <a:rPr lang="ru-RU" sz="2000" b="1" dirty="0"/>
            <a:t>Разыгрывание сказок, сценок;</a:t>
          </a:r>
        </a:p>
      </dgm:t>
    </dgm:pt>
    <dgm:pt modelId="{3DC967E4-7AE4-4AE2-A19D-044F6B4483F1}" type="parTrans" cxnId="{A8848C5C-E2FB-41ED-8653-417469A9C3D4}">
      <dgm:prSet/>
      <dgm:spPr/>
      <dgm:t>
        <a:bodyPr/>
        <a:lstStyle/>
        <a:p>
          <a:endParaRPr lang="ru-RU"/>
        </a:p>
      </dgm:t>
    </dgm:pt>
    <dgm:pt modelId="{ED58BD9A-338A-4804-A467-229A99470C1D}" type="sibTrans" cxnId="{A8848C5C-E2FB-41ED-8653-417469A9C3D4}">
      <dgm:prSet/>
      <dgm:spPr/>
      <dgm:t>
        <a:bodyPr/>
        <a:lstStyle/>
        <a:p>
          <a:endParaRPr lang="ru-RU"/>
        </a:p>
      </dgm:t>
    </dgm:pt>
    <dgm:pt modelId="{57F2226C-C2C6-4A8A-8E0A-381532B0D994}">
      <dgm:prSet phldrT="[Текст]" custT="1"/>
      <dgm:spPr/>
      <dgm:t>
        <a:bodyPr/>
        <a:lstStyle/>
        <a:p>
          <a:r>
            <a:rPr lang="ru-RU" sz="2000" b="1" dirty="0"/>
            <a:t>Ответы на вопросы веселого петрушки (или другой игрушки);</a:t>
          </a:r>
        </a:p>
      </dgm:t>
    </dgm:pt>
    <dgm:pt modelId="{E34A6F27-41D9-4179-A73B-F3F51F9CD8B7}" type="parTrans" cxnId="{A260CC26-D989-42ED-85DD-4E502791829F}">
      <dgm:prSet/>
      <dgm:spPr/>
      <dgm:t>
        <a:bodyPr/>
        <a:lstStyle/>
        <a:p>
          <a:endParaRPr lang="ru-RU"/>
        </a:p>
      </dgm:t>
    </dgm:pt>
    <dgm:pt modelId="{E3D6FE42-AEC0-4CCF-938F-EB30830A4A84}" type="sibTrans" cxnId="{A260CC26-D989-42ED-85DD-4E502791829F}">
      <dgm:prSet/>
      <dgm:spPr/>
      <dgm:t>
        <a:bodyPr/>
        <a:lstStyle/>
        <a:p>
          <a:endParaRPr lang="ru-RU"/>
        </a:p>
      </dgm:t>
    </dgm:pt>
    <dgm:pt modelId="{ED128B0F-529C-4A2C-845D-51EA5A256CA1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Часть занятия включает один из фрагментов театральной деятельности </a:t>
          </a:r>
        </a:p>
      </dgm:t>
    </dgm:pt>
    <dgm:pt modelId="{77AED773-915A-442C-8B65-FA449C68CB61}" type="parTrans" cxnId="{62582FA3-47E5-4307-8AEB-8083815F311D}">
      <dgm:prSet/>
      <dgm:spPr/>
      <dgm:t>
        <a:bodyPr/>
        <a:lstStyle/>
        <a:p>
          <a:endParaRPr lang="ru-RU"/>
        </a:p>
      </dgm:t>
    </dgm:pt>
    <dgm:pt modelId="{23DF941C-B57A-4AAF-AD42-9095BCFE43FF}" type="sibTrans" cxnId="{62582FA3-47E5-4307-8AEB-8083815F311D}">
      <dgm:prSet/>
      <dgm:spPr/>
      <dgm:t>
        <a:bodyPr/>
        <a:lstStyle/>
        <a:p>
          <a:endParaRPr lang="ru-RU"/>
        </a:p>
      </dgm:t>
    </dgm:pt>
    <dgm:pt modelId="{D11D88CD-AC83-46A0-A48C-EE94D994FF2F}">
      <dgm:prSet phldrT="[Текст]" custT="1"/>
      <dgm:spPr/>
      <dgm:t>
        <a:bodyPr/>
        <a:lstStyle/>
        <a:p>
          <a:r>
            <a:rPr lang="ru-RU" sz="2000" b="1" dirty="0"/>
            <a:t>Артикуляционная гимнастика;</a:t>
          </a:r>
        </a:p>
      </dgm:t>
    </dgm:pt>
    <dgm:pt modelId="{1ED16D50-0BDA-4FB0-B5CA-863CFE8FD7C7}" type="parTrans" cxnId="{D0AAF16B-0707-44EE-B236-E997F141E373}">
      <dgm:prSet/>
      <dgm:spPr/>
      <dgm:t>
        <a:bodyPr/>
        <a:lstStyle/>
        <a:p>
          <a:endParaRPr lang="ru-RU"/>
        </a:p>
      </dgm:t>
    </dgm:pt>
    <dgm:pt modelId="{731F9DCC-256D-47AE-97AB-DC9DD76D0BCF}" type="sibTrans" cxnId="{D0AAF16B-0707-44EE-B236-E997F141E373}">
      <dgm:prSet/>
      <dgm:spPr/>
      <dgm:t>
        <a:bodyPr/>
        <a:lstStyle/>
        <a:p>
          <a:endParaRPr lang="ru-RU"/>
        </a:p>
      </dgm:t>
    </dgm:pt>
    <dgm:pt modelId="{8CE1B6BA-DF77-43E1-8CDB-8D2DD1C624E1}">
      <dgm:prSet phldrT="[Текст]" custT="1"/>
      <dgm:spPr/>
      <dgm:t>
        <a:bodyPr/>
        <a:lstStyle/>
        <a:p>
          <a:r>
            <a:rPr lang="ru-RU" sz="2000" b="1" dirty="0"/>
            <a:t>Пальчиковая гимнастика;</a:t>
          </a:r>
        </a:p>
      </dgm:t>
    </dgm:pt>
    <dgm:pt modelId="{0B6ED185-491B-486B-8A42-C93E0D2FA9AE}" type="parTrans" cxnId="{3070E268-691F-4FEE-96E3-D4A9968894C3}">
      <dgm:prSet/>
      <dgm:spPr/>
      <dgm:t>
        <a:bodyPr/>
        <a:lstStyle/>
        <a:p>
          <a:endParaRPr lang="ru-RU"/>
        </a:p>
      </dgm:t>
    </dgm:pt>
    <dgm:pt modelId="{4FFF96B8-EB83-4705-AE6B-1590A1C9B18E}" type="sibTrans" cxnId="{3070E268-691F-4FEE-96E3-D4A9968894C3}">
      <dgm:prSet/>
      <dgm:spPr/>
      <dgm:t>
        <a:bodyPr/>
        <a:lstStyle/>
        <a:p>
          <a:endParaRPr lang="ru-RU"/>
        </a:p>
      </dgm:t>
    </dgm:pt>
    <dgm:pt modelId="{593ECF22-3B61-4014-A46F-278A4B6497C1}">
      <dgm:prSet phldrT="[Текст]" custT="1"/>
      <dgm:spPr/>
      <dgm:t>
        <a:bodyPr/>
        <a:lstStyle/>
        <a:p>
          <a:r>
            <a:rPr lang="ru-RU" sz="2000" b="1" dirty="0"/>
            <a:t>Упражнения на интонационную выразительность звука;</a:t>
          </a:r>
        </a:p>
      </dgm:t>
    </dgm:pt>
    <dgm:pt modelId="{32F8C82E-A20E-42A9-B288-E4510CE28D85}" type="parTrans" cxnId="{50E4B9D6-6511-42DF-86BF-E781252854A3}">
      <dgm:prSet/>
      <dgm:spPr/>
      <dgm:t>
        <a:bodyPr/>
        <a:lstStyle/>
        <a:p>
          <a:endParaRPr lang="ru-RU"/>
        </a:p>
      </dgm:t>
    </dgm:pt>
    <dgm:pt modelId="{1835CCB7-86DC-4F48-B945-4B33259477C6}" type="sibTrans" cxnId="{50E4B9D6-6511-42DF-86BF-E781252854A3}">
      <dgm:prSet/>
      <dgm:spPr/>
      <dgm:t>
        <a:bodyPr/>
        <a:lstStyle/>
        <a:p>
          <a:endParaRPr lang="ru-RU"/>
        </a:p>
      </dgm:t>
    </dgm:pt>
    <dgm:pt modelId="{1BEAB496-AFB7-4543-B7DD-FE76DD6794E2}">
      <dgm:prSet phldrT="[Текст]" custT="1"/>
      <dgm:spPr/>
      <dgm:t>
        <a:bodyPr/>
        <a:lstStyle/>
        <a:p>
          <a:r>
            <a:rPr lang="ru-RU" sz="2000" b="1" dirty="0"/>
            <a:t>Упражнения на звукоподражание живой и неживой природы;</a:t>
          </a:r>
        </a:p>
      </dgm:t>
    </dgm:pt>
    <dgm:pt modelId="{215D117A-092A-470F-AACC-56AAAC7B3242}" type="parTrans" cxnId="{743588D0-7F1D-4343-BC69-5713D5940E49}">
      <dgm:prSet/>
      <dgm:spPr/>
      <dgm:t>
        <a:bodyPr/>
        <a:lstStyle/>
        <a:p>
          <a:endParaRPr lang="ru-RU"/>
        </a:p>
      </dgm:t>
    </dgm:pt>
    <dgm:pt modelId="{932FDED0-C37F-483A-AAA7-5F302416F358}" type="sibTrans" cxnId="{743588D0-7F1D-4343-BC69-5713D5940E49}">
      <dgm:prSet/>
      <dgm:spPr/>
      <dgm:t>
        <a:bodyPr/>
        <a:lstStyle/>
        <a:p>
          <a:endParaRPr lang="ru-RU"/>
        </a:p>
      </dgm:t>
    </dgm:pt>
    <dgm:pt modelId="{06975221-6FDA-456A-BC78-12330EC70631}">
      <dgm:prSet phldrT="[Текст]" custT="1"/>
      <dgm:spPr/>
      <dgm:t>
        <a:bodyPr/>
        <a:lstStyle/>
        <a:p>
          <a:r>
            <a:rPr lang="ru-RU" sz="2000" b="1" dirty="0"/>
            <a:t>Дыхательные упражнения. </a:t>
          </a:r>
        </a:p>
      </dgm:t>
    </dgm:pt>
    <dgm:pt modelId="{6A64B7D3-A378-4DC4-AA9A-D63A04156A41}" type="parTrans" cxnId="{94D68A72-6E5F-4AAE-A791-24B1676ACE7C}">
      <dgm:prSet/>
      <dgm:spPr/>
      <dgm:t>
        <a:bodyPr/>
        <a:lstStyle/>
        <a:p>
          <a:endParaRPr lang="ru-RU"/>
        </a:p>
      </dgm:t>
    </dgm:pt>
    <dgm:pt modelId="{1FEA649B-15F9-436E-94C8-4B96A92EEF79}" type="sibTrans" cxnId="{94D68A72-6E5F-4AAE-A791-24B1676ACE7C}">
      <dgm:prSet/>
      <dgm:spPr/>
      <dgm:t>
        <a:bodyPr/>
        <a:lstStyle/>
        <a:p>
          <a:endParaRPr lang="ru-RU"/>
        </a:p>
      </dgm:t>
    </dgm:pt>
    <dgm:pt modelId="{F46C03BB-BB43-46BE-AEDB-8D71B8BC36FF}">
      <dgm:prSet phldrT="[Текст]" custT="1"/>
      <dgm:spPr/>
      <dgm:t>
        <a:bodyPr/>
        <a:lstStyle/>
        <a:p>
          <a:r>
            <a:rPr lang="ru-RU" sz="2000" b="1" dirty="0"/>
            <a:t>Сюжетно-дидактические игры .</a:t>
          </a:r>
        </a:p>
      </dgm:t>
    </dgm:pt>
    <dgm:pt modelId="{0B82BA66-70F2-4692-A69E-93C19613EE4D}" type="parTrans" cxnId="{784F7CBF-2B81-48AB-9668-5270E7ADE0B1}">
      <dgm:prSet/>
      <dgm:spPr/>
      <dgm:t>
        <a:bodyPr/>
        <a:lstStyle/>
        <a:p>
          <a:endParaRPr lang="ru-RU"/>
        </a:p>
      </dgm:t>
    </dgm:pt>
    <dgm:pt modelId="{4DDDB5E1-D256-4FD7-ADF5-AF2F9C2307D2}" type="sibTrans" cxnId="{784F7CBF-2B81-48AB-9668-5270E7ADE0B1}">
      <dgm:prSet/>
      <dgm:spPr/>
      <dgm:t>
        <a:bodyPr/>
        <a:lstStyle/>
        <a:p>
          <a:endParaRPr lang="ru-RU"/>
        </a:p>
      </dgm:t>
    </dgm:pt>
    <dgm:pt modelId="{3129F96F-70C9-42F1-AFC3-E06A712A8AB5}">
      <dgm:prSet phldrT="[Текст]" custT="1"/>
      <dgm:spPr/>
      <dgm:t>
        <a:bodyPr/>
        <a:lstStyle/>
        <a:p>
          <a:r>
            <a:rPr lang="ru-RU" sz="2000" b="1" dirty="0"/>
            <a:t>Сюрпризный момент;</a:t>
          </a:r>
        </a:p>
      </dgm:t>
    </dgm:pt>
    <dgm:pt modelId="{F0EB56DF-3894-4185-915F-C86B289FD8F8}" type="parTrans" cxnId="{182373AB-1518-4488-9F9F-EFD6BC779ECA}">
      <dgm:prSet/>
      <dgm:spPr/>
      <dgm:t>
        <a:bodyPr/>
        <a:lstStyle/>
        <a:p>
          <a:endParaRPr lang="ru-RU"/>
        </a:p>
      </dgm:t>
    </dgm:pt>
    <dgm:pt modelId="{55E5BDA9-3D00-4060-AF57-EE00B06EAA59}" type="sibTrans" cxnId="{182373AB-1518-4488-9F9F-EFD6BC779ECA}">
      <dgm:prSet/>
      <dgm:spPr/>
      <dgm:t>
        <a:bodyPr/>
        <a:lstStyle/>
        <a:p>
          <a:endParaRPr lang="ru-RU"/>
        </a:p>
      </dgm:t>
    </dgm:pt>
    <dgm:pt modelId="{76BAA605-8C9C-4069-B9F4-B76EEF012077}" type="pres">
      <dgm:prSet presAssocID="{E787AE53-817E-4A74-B939-318E0C44725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6EC8A0A-512B-4212-A9B7-6652721748A9}" type="pres">
      <dgm:prSet presAssocID="{46E00258-8314-42BC-86B9-C6CCD1D30C53}" presName="linNode" presStyleCnt="0"/>
      <dgm:spPr/>
    </dgm:pt>
    <dgm:pt modelId="{C36FC1F9-8DA2-42C9-A3DF-CF28B1FB681C}" type="pres">
      <dgm:prSet presAssocID="{46E00258-8314-42BC-86B9-C6CCD1D30C53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F6956-AE26-4E3E-96FC-DA76D6483D7E}" type="pres">
      <dgm:prSet presAssocID="{46E00258-8314-42BC-86B9-C6CCD1D30C53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0363ED-86A7-4EB6-B2E4-0F165BE506DF}" type="pres">
      <dgm:prSet presAssocID="{0FE96590-4BBA-4142-98A6-A0F0D6CD23BC}" presName="spacing" presStyleCnt="0"/>
      <dgm:spPr/>
    </dgm:pt>
    <dgm:pt modelId="{2710CA4D-BC93-4FD1-BE57-212B85DA2AE5}" type="pres">
      <dgm:prSet presAssocID="{ED128B0F-529C-4A2C-845D-51EA5A256CA1}" presName="linNode" presStyleCnt="0"/>
      <dgm:spPr/>
    </dgm:pt>
    <dgm:pt modelId="{7C676C77-FF8F-40FF-8082-36B816306BE6}" type="pres">
      <dgm:prSet presAssocID="{ED128B0F-529C-4A2C-845D-51EA5A256CA1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E15AB0-B7EB-4686-9E94-179F85246D92}" type="pres">
      <dgm:prSet presAssocID="{ED128B0F-529C-4A2C-845D-51EA5A256CA1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3F1AF1-45FB-4BD8-A8CE-43F0328F12DD}" srcId="{E787AE53-817E-4A74-B939-318E0C447255}" destId="{46E00258-8314-42BC-86B9-C6CCD1D30C53}" srcOrd="0" destOrd="0" parTransId="{ADE87B5F-7734-423B-8916-16D34ECAF6DA}" sibTransId="{0FE96590-4BBA-4142-98A6-A0F0D6CD23BC}"/>
    <dgm:cxn modelId="{A260CC26-D989-42ED-85DD-4E502791829F}" srcId="{46E00258-8314-42BC-86B9-C6CCD1D30C53}" destId="{57F2226C-C2C6-4A8A-8E0A-381532B0D994}" srcOrd="1" destOrd="0" parTransId="{E34A6F27-41D9-4179-A73B-F3F51F9CD8B7}" sibTransId="{E3D6FE42-AEC0-4CCF-938F-EB30830A4A84}"/>
    <dgm:cxn modelId="{541315DA-086A-4F9A-B8F5-BCE540FE3FDA}" type="presOf" srcId="{8CE1B6BA-DF77-43E1-8CDB-8D2DD1C624E1}" destId="{D0E15AB0-B7EB-4686-9E94-179F85246D92}" srcOrd="0" destOrd="2" presId="urn:microsoft.com/office/officeart/2005/8/layout/vList6"/>
    <dgm:cxn modelId="{C6CF2ED5-840F-4546-998F-4D26F5D8B9C6}" type="presOf" srcId="{9BB0D41F-5597-4A94-824B-CED59BDC5A3B}" destId="{DE4F6956-AE26-4E3E-96FC-DA76D6483D7E}" srcOrd="0" destOrd="0" presId="urn:microsoft.com/office/officeart/2005/8/layout/vList6"/>
    <dgm:cxn modelId="{B386EAD8-940A-45DF-A2A7-9A17027B5D27}" type="presOf" srcId="{D11D88CD-AC83-46A0-A48C-EE94D994FF2F}" destId="{D0E15AB0-B7EB-4686-9E94-179F85246D92}" srcOrd="0" destOrd="1" presId="urn:microsoft.com/office/officeart/2005/8/layout/vList6"/>
    <dgm:cxn modelId="{B92CC8AA-F313-4EA5-ADFA-7E0022CBFD2B}" type="presOf" srcId="{06975221-6FDA-456A-BC78-12330EC70631}" destId="{D0E15AB0-B7EB-4686-9E94-179F85246D92}" srcOrd="0" destOrd="4" presId="urn:microsoft.com/office/officeart/2005/8/layout/vList6"/>
    <dgm:cxn modelId="{17FF14A6-86DF-40E1-9B30-F7AB19EE1D56}" type="presOf" srcId="{E787AE53-817E-4A74-B939-318E0C447255}" destId="{76BAA605-8C9C-4069-B9F4-B76EEF012077}" srcOrd="0" destOrd="0" presId="urn:microsoft.com/office/officeart/2005/8/layout/vList6"/>
    <dgm:cxn modelId="{3070E268-691F-4FEE-96E3-D4A9968894C3}" srcId="{ED128B0F-529C-4A2C-845D-51EA5A256CA1}" destId="{8CE1B6BA-DF77-43E1-8CDB-8D2DD1C624E1}" srcOrd="2" destOrd="0" parTransId="{0B6ED185-491B-486B-8A42-C93E0D2FA9AE}" sibTransId="{4FFF96B8-EB83-4705-AE6B-1590A1C9B18E}"/>
    <dgm:cxn modelId="{D0AAF16B-0707-44EE-B236-E997F141E373}" srcId="{ED128B0F-529C-4A2C-845D-51EA5A256CA1}" destId="{D11D88CD-AC83-46A0-A48C-EE94D994FF2F}" srcOrd="1" destOrd="0" parTransId="{1ED16D50-0BDA-4FB0-B5CA-863CFE8FD7C7}" sibTransId="{731F9DCC-256D-47AE-97AB-DC9DD76D0BCF}"/>
    <dgm:cxn modelId="{182373AB-1518-4488-9F9F-EFD6BC779ECA}" srcId="{ED128B0F-529C-4A2C-845D-51EA5A256CA1}" destId="{3129F96F-70C9-42F1-AFC3-E06A712A8AB5}" srcOrd="0" destOrd="0" parTransId="{F0EB56DF-3894-4185-915F-C86B289FD8F8}" sibTransId="{55E5BDA9-3D00-4060-AF57-EE00B06EAA59}"/>
    <dgm:cxn modelId="{BCB2DA81-600F-4DEF-B5E1-A04C16620C5F}" type="presOf" srcId="{57F2226C-C2C6-4A8A-8E0A-381532B0D994}" destId="{DE4F6956-AE26-4E3E-96FC-DA76D6483D7E}" srcOrd="0" destOrd="1" presId="urn:microsoft.com/office/officeart/2005/8/layout/vList6"/>
    <dgm:cxn modelId="{8BB096D6-664D-4B56-814E-86772FC0F339}" type="presOf" srcId="{46E00258-8314-42BC-86B9-C6CCD1D30C53}" destId="{C36FC1F9-8DA2-42C9-A3DF-CF28B1FB681C}" srcOrd="0" destOrd="0" presId="urn:microsoft.com/office/officeart/2005/8/layout/vList6"/>
    <dgm:cxn modelId="{F99E9A90-A34F-4504-B8AC-21D91173463D}" type="presOf" srcId="{ED128B0F-529C-4A2C-845D-51EA5A256CA1}" destId="{7C676C77-FF8F-40FF-8082-36B816306BE6}" srcOrd="0" destOrd="0" presId="urn:microsoft.com/office/officeart/2005/8/layout/vList6"/>
    <dgm:cxn modelId="{62582FA3-47E5-4307-8AEB-8083815F311D}" srcId="{E787AE53-817E-4A74-B939-318E0C447255}" destId="{ED128B0F-529C-4A2C-845D-51EA5A256CA1}" srcOrd="1" destOrd="0" parTransId="{77AED773-915A-442C-8B65-FA449C68CB61}" sibTransId="{23DF941C-B57A-4AAF-AD42-9095BCFE43FF}"/>
    <dgm:cxn modelId="{94D68A72-6E5F-4AAE-A791-24B1676ACE7C}" srcId="{ED128B0F-529C-4A2C-845D-51EA5A256CA1}" destId="{06975221-6FDA-456A-BC78-12330EC70631}" srcOrd="4" destOrd="0" parTransId="{6A64B7D3-A378-4DC4-AA9A-D63A04156A41}" sibTransId="{1FEA649B-15F9-436E-94C8-4B96A92EEF79}"/>
    <dgm:cxn modelId="{A8848C5C-E2FB-41ED-8653-417469A9C3D4}" srcId="{46E00258-8314-42BC-86B9-C6CCD1D30C53}" destId="{9BB0D41F-5597-4A94-824B-CED59BDC5A3B}" srcOrd="0" destOrd="0" parTransId="{3DC967E4-7AE4-4AE2-A19D-044F6B4483F1}" sibTransId="{ED58BD9A-338A-4804-A467-229A99470C1D}"/>
    <dgm:cxn modelId="{50E4B9D6-6511-42DF-86BF-E781252854A3}" srcId="{46E00258-8314-42BC-86B9-C6CCD1D30C53}" destId="{593ECF22-3B61-4014-A46F-278A4B6497C1}" srcOrd="2" destOrd="0" parTransId="{32F8C82E-A20E-42A9-B288-E4510CE28D85}" sibTransId="{1835CCB7-86DC-4F48-B945-4B33259477C6}"/>
    <dgm:cxn modelId="{346D9E44-7B79-46F2-B16A-9FC12EC75294}" type="presOf" srcId="{3129F96F-70C9-42F1-AFC3-E06A712A8AB5}" destId="{D0E15AB0-B7EB-4686-9E94-179F85246D92}" srcOrd="0" destOrd="0" presId="urn:microsoft.com/office/officeart/2005/8/layout/vList6"/>
    <dgm:cxn modelId="{784F7CBF-2B81-48AB-9668-5270E7ADE0B1}" srcId="{46E00258-8314-42BC-86B9-C6CCD1D30C53}" destId="{F46C03BB-BB43-46BE-AEDB-8D71B8BC36FF}" srcOrd="3" destOrd="0" parTransId="{0B82BA66-70F2-4692-A69E-93C19613EE4D}" sibTransId="{4DDDB5E1-D256-4FD7-ADF5-AF2F9C2307D2}"/>
    <dgm:cxn modelId="{5FBD134B-F831-44F6-BC29-B8AB58F0162D}" type="presOf" srcId="{1BEAB496-AFB7-4543-B7DD-FE76DD6794E2}" destId="{D0E15AB0-B7EB-4686-9E94-179F85246D92}" srcOrd="0" destOrd="3" presId="urn:microsoft.com/office/officeart/2005/8/layout/vList6"/>
    <dgm:cxn modelId="{F91DF7FD-7856-4BC6-8957-DA2DC4F94ABD}" type="presOf" srcId="{593ECF22-3B61-4014-A46F-278A4B6497C1}" destId="{DE4F6956-AE26-4E3E-96FC-DA76D6483D7E}" srcOrd="0" destOrd="2" presId="urn:microsoft.com/office/officeart/2005/8/layout/vList6"/>
    <dgm:cxn modelId="{743588D0-7F1D-4343-BC69-5713D5940E49}" srcId="{ED128B0F-529C-4A2C-845D-51EA5A256CA1}" destId="{1BEAB496-AFB7-4543-B7DD-FE76DD6794E2}" srcOrd="3" destOrd="0" parTransId="{215D117A-092A-470F-AACC-56AAAC7B3242}" sibTransId="{932FDED0-C37F-483A-AAA7-5F302416F358}"/>
    <dgm:cxn modelId="{16A805F4-E32F-4EF2-9FBC-5CC4A6E7B253}" type="presOf" srcId="{F46C03BB-BB43-46BE-AEDB-8D71B8BC36FF}" destId="{DE4F6956-AE26-4E3E-96FC-DA76D6483D7E}" srcOrd="0" destOrd="3" presId="urn:microsoft.com/office/officeart/2005/8/layout/vList6"/>
    <dgm:cxn modelId="{5D717B92-2EAD-4B5A-B272-80772D05EC31}" type="presParOf" srcId="{76BAA605-8C9C-4069-B9F4-B76EEF012077}" destId="{46EC8A0A-512B-4212-A9B7-6652721748A9}" srcOrd="0" destOrd="0" presId="urn:microsoft.com/office/officeart/2005/8/layout/vList6"/>
    <dgm:cxn modelId="{AAC3AF48-4D6F-48A9-BEFE-725911D3827B}" type="presParOf" srcId="{46EC8A0A-512B-4212-A9B7-6652721748A9}" destId="{C36FC1F9-8DA2-42C9-A3DF-CF28B1FB681C}" srcOrd="0" destOrd="0" presId="urn:microsoft.com/office/officeart/2005/8/layout/vList6"/>
    <dgm:cxn modelId="{FD913DF0-0313-4738-8607-9AF945A60CE7}" type="presParOf" srcId="{46EC8A0A-512B-4212-A9B7-6652721748A9}" destId="{DE4F6956-AE26-4E3E-96FC-DA76D6483D7E}" srcOrd="1" destOrd="0" presId="urn:microsoft.com/office/officeart/2005/8/layout/vList6"/>
    <dgm:cxn modelId="{286AB9E6-7E19-4587-BD99-D6AA9C37D12F}" type="presParOf" srcId="{76BAA605-8C9C-4069-B9F4-B76EEF012077}" destId="{6C0363ED-86A7-4EB6-B2E4-0F165BE506DF}" srcOrd="1" destOrd="0" presId="urn:microsoft.com/office/officeart/2005/8/layout/vList6"/>
    <dgm:cxn modelId="{4ACB2FE6-68EA-44EE-9524-6607B2E15DB6}" type="presParOf" srcId="{76BAA605-8C9C-4069-B9F4-B76EEF012077}" destId="{2710CA4D-BC93-4FD1-BE57-212B85DA2AE5}" srcOrd="2" destOrd="0" presId="urn:microsoft.com/office/officeart/2005/8/layout/vList6"/>
    <dgm:cxn modelId="{EF6779C4-6B55-4636-9F07-38A499F52E9D}" type="presParOf" srcId="{2710CA4D-BC93-4FD1-BE57-212B85DA2AE5}" destId="{7C676C77-FF8F-40FF-8082-36B816306BE6}" srcOrd="0" destOrd="0" presId="urn:microsoft.com/office/officeart/2005/8/layout/vList6"/>
    <dgm:cxn modelId="{B95B3BB5-F95A-46F8-AC37-712428BF0AC4}" type="presParOf" srcId="{2710CA4D-BC93-4FD1-BE57-212B85DA2AE5}" destId="{D0E15AB0-B7EB-4686-9E94-179F85246D9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65FA23-2667-432C-8302-499DA33A2AE4}" type="doc">
      <dgm:prSet loTypeId="urn:microsoft.com/office/officeart/2005/8/layout/v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3B7B975-D2F7-4F70-B3B9-7C412F298CB4}">
      <dgm:prSet phldrT="[Текст]" custT="1"/>
      <dgm:spPr/>
      <dgm:t>
        <a:bodyPr/>
        <a:lstStyle/>
        <a:p>
          <a:r>
            <a:rPr lang="ru-RU" sz="2800" b="1" dirty="0" err="1"/>
            <a:t>Досуговая</a:t>
          </a:r>
          <a:r>
            <a:rPr lang="ru-RU" sz="2800" b="1" dirty="0"/>
            <a:t> деятельность (развлечения, сценические - забавы)</a:t>
          </a:r>
        </a:p>
      </dgm:t>
    </dgm:pt>
    <dgm:pt modelId="{C12A2929-7997-4067-A176-4F5E46E8309B}" type="parTrans" cxnId="{5941F177-2E2B-43A6-AC8E-4191F8A6D5A7}">
      <dgm:prSet/>
      <dgm:spPr/>
      <dgm:t>
        <a:bodyPr/>
        <a:lstStyle/>
        <a:p>
          <a:endParaRPr lang="ru-RU"/>
        </a:p>
      </dgm:t>
    </dgm:pt>
    <dgm:pt modelId="{CAD4195C-C963-439D-962E-42AE3F279FE7}" type="sibTrans" cxnId="{5941F177-2E2B-43A6-AC8E-4191F8A6D5A7}">
      <dgm:prSet/>
      <dgm:spPr/>
      <dgm:t>
        <a:bodyPr/>
        <a:lstStyle/>
        <a:p>
          <a:endParaRPr lang="ru-RU"/>
        </a:p>
      </dgm:t>
    </dgm:pt>
    <dgm:pt modelId="{C6E42D03-DD7D-49C2-B2B4-F504FC84A90B}">
      <dgm:prSet phldrT="[Текст]" custT="1"/>
      <dgm:spPr/>
      <dgm:t>
        <a:bodyPr/>
        <a:lstStyle/>
        <a:p>
          <a:r>
            <a:rPr lang="ru-RU" sz="2000" b="1" dirty="0"/>
            <a:t>Показ кукольного спектакля;</a:t>
          </a:r>
        </a:p>
      </dgm:t>
    </dgm:pt>
    <dgm:pt modelId="{4AD8D479-76C5-4399-B5EF-FC151888D961}" type="parTrans" cxnId="{3D186F7A-DE22-4AEE-B2B5-73BCD988139B}">
      <dgm:prSet/>
      <dgm:spPr/>
      <dgm:t>
        <a:bodyPr/>
        <a:lstStyle/>
        <a:p>
          <a:endParaRPr lang="ru-RU"/>
        </a:p>
      </dgm:t>
    </dgm:pt>
    <dgm:pt modelId="{5FA02DFF-B825-4E85-AF1D-96288B6BFBAA}" type="sibTrans" cxnId="{3D186F7A-DE22-4AEE-B2B5-73BCD988139B}">
      <dgm:prSet/>
      <dgm:spPr/>
      <dgm:t>
        <a:bodyPr/>
        <a:lstStyle/>
        <a:p>
          <a:endParaRPr lang="ru-RU"/>
        </a:p>
      </dgm:t>
    </dgm:pt>
    <dgm:pt modelId="{DB3743E0-BFEE-4743-8302-1DDE6EF7E4EC}">
      <dgm:prSet phldrT="[Текст]" custT="1"/>
      <dgm:spPr/>
      <dgm:t>
        <a:bodyPr/>
        <a:lstStyle/>
        <a:p>
          <a:r>
            <a:rPr lang="ru-RU" sz="3400" dirty="0"/>
            <a:t>Режимные моменты </a:t>
          </a:r>
          <a:r>
            <a:rPr lang="ru-RU" sz="2800" dirty="0"/>
            <a:t>(утро, вечер, на прогулке)</a:t>
          </a:r>
        </a:p>
      </dgm:t>
    </dgm:pt>
    <dgm:pt modelId="{2DFB42D6-EDE1-4B0C-8F99-749A9E93A6A8}" type="parTrans" cxnId="{9B262994-3414-44EF-BA70-141D4DF1868C}">
      <dgm:prSet/>
      <dgm:spPr/>
      <dgm:t>
        <a:bodyPr/>
        <a:lstStyle/>
        <a:p>
          <a:endParaRPr lang="ru-RU"/>
        </a:p>
      </dgm:t>
    </dgm:pt>
    <dgm:pt modelId="{5261F13A-1BED-4772-8CED-028DF071FDF3}" type="sibTrans" cxnId="{9B262994-3414-44EF-BA70-141D4DF1868C}">
      <dgm:prSet/>
      <dgm:spPr/>
      <dgm:t>
        <a:bodyPr/>
        <a:lstStyle/>
        <a:p>
          <a:endParaRPr lang="ru-RU"/>
        </a:p>
      </dgm:t>
    </dgm:pt>
    <dgm:pt modelId="{9C7B9DAC-7AF4-4F49-BC91-0BDE97A0BCF1}">
      <dgm:prSet phldrT="[Текст]" custT="1"/>
      <dgm:spPr/>
      <dgm:t>
        <a:bodyPr/>
        <a:lstStyle/>
        <a:p>
          <a:r>
            <a:rPr lang="ru-RU" sz="2000" b="1" dirty="0"/>
            <a:t>Индивидуальная работа(в уголке ряженья, игровые действия);</a:t>
          </a:r>
        </a:p>
      </dgm:t>
    </dgm:pt>
    <dgm:pt modelId="{2BD5B9EE-7566-466F-B499-4C663C95CF66}" type="parTrans" cxnId="{9A7BF025-C8F3-4D5D-A1C5-435CB0B021E3}">
      <dgm:prSet/>
      <dgm:spPr/>
      <dgm:t>
        <a:bodyPr/>
        <a:lstStyle/>
        <a:p>
          <a:endParaRPr lang="ru-RU"/>
        </a:p>
      </dgm:t>
    </dgm:pt>
    <dgm:pt modelId="{8E8CB0B1-7CAB-4F71-BC88-D72FE3139D9A}" type="sibTrans" cxnId="{9A7BF025-C8F3-4D5D-A1C5-435CB0B021E3}">
      <dgm:prSet/>
      <dgm:spPr/>
      <dgm:t>
        <a:bodyPr/>
        <a:lstStyle/>
        <a:p>
          <a:endParaRPr lang="ru-RU"/>
        </a:p>
      </dgm:t>
    </dgm:pt>
    <dgm:pt modelId="{62C47062-4DA5-4977-9A4A-1EE8B48842FC}">
      <dgm:prSet phldrT="[Текст]" custT="1"/>
      <dgm:spPr/>
      <dgm:t>
        <a:bodyPr/>
        <a:lstStyle/>
        <a:p>
          <a:r>
            <a:rPr lang="ru-RU" sz="2000" b="1" dirty="0"/>
            <a:t>Фронтальная (подвижные игры, хороводы, другие виды деятельности: игровая, музыкальная, изобразительная).</a:t>
          </a:r>
        </a:p>
      </dgm:t>
    </dgm:pt>
    <dgm:pt modelId="{05D88D58-00E4-4120-9716-18429FA9F010}" type="parTrans" cxnId="{7AC733C3-48F8-4610-BEDE-34E106C20C2B}">
      <dgm:prSet/>
      <dgm:spPr/>
      <dgm:t>
        <a:bodyPr/>
        <a:lstStyle/>
        <a:p>
          <a:endParaRPr lang="ru-RU"/>
        </a:p>
      </dgm:t>
    </dgm:pt>
    <dgm:pt modelId="{09B027BA-5EF9-4296-ADE7-550DB9480695}" type="sibTrans" cxnId="{7AC733C3-48F8-4610-BEDE-34E106C20C2B}">
      <dgm:prSet/>
      <dgm:spPr/>
      <dgm:t>
        <a:bodyPr/>
        <a:lstStyle/>
        <a:p>
          <a:endParaRPr lang="ru-RU"/>
        </a:p>
      </dgm:t>
    </dgm:pt>
    <dgm:pt modelId="{A1048006-E998-4FC7-AF9F-92373C20EECF}">
      <dgm:prSet phldrT="[Текст]" custT="1"/>
      <dgm:spPr/>
      <dgm:t>
        <a:bodyPr/>
        <a:lstStyle/>
        <a:p>
          <a:r>
            <a:rPr lang="ru-RU" sz="2000" b="1" dirty="0"/>
            <a:t>Интегрирование с другими видами деятельности (музыкальной, изобразительной)</a:t>
          </a:r>
        </a:p>
      </dgm:t>
    </dgm:pt>
    <dgm:pt modelId="{EC6277EA-A3D5-44DA-AFA4-9470059A0ECB}" type="parTrans" cxnId="{F828A482-872E-4CF6-A769-09F383256FCA}">
      <dgm:prSet/>
      <dgm:spPr/>
      <dgm:t>
        <a:bodyPr/>
        <a:lstStyle/>
        <a:p>
          <a:endParaRPr lang="ru-RU"/>
        </a:p>
      </dgm:t>
    </dgm:pt>
    <dgm:pt modelId="{50DFADC0-EA21-47DA-9CEC-8940BA5DD81B}" type="sibTrans" cxnId="{F828A482-872E-4CF6-A769-09F383256FCA}">
      <dgm:prSet/>
      <dgm:spPr/>
      <dgm:t>
        <a:bodyPr/>
        <a:lstStyle/>
        <a:p>
          <a:endParaRPr lang="ru-RU"/>
        </a:p>
      </dgm:t>
    </dgm:pt>
    <dgm:pt modelId="{61C8AB8E-7421-4FF1-BFAA-03C2A2891693}" type="pres">
      <dgm:prSet presAssocID="{4B65FA23-2667-432C-8302-499DA33A2AE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6E4D94-A2BD-45B3-9CFD-4770553E6C33}" type="pres">
      <dgm:prSet presAssocID="{93B7B975-D2F7-4F70-B3B9-7C412F298CB4}" presName="linNode" presStyleCnt="0"/>
      <dgm:spPr/>
    </dgm:pt>
    <dgm:pt modelId="{850CF227-AB88-4F2F-9955-ADEB71DB352E}" type="pres">
      <dgm:prSet presAssocID="{93B7B975-D2F7-4F70-B3B9-7C412F298CB4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4952F7-28C9-4592-90AA-279EB9AC526F}" type="pres">
      <dgm:prSet presAssocID="{93B7B975-D2F7-4F70-B3B9-7C412F298CB4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D3807-1AE8-4389-B4B7-BD78D326E1F4}" type="pres">
      <dgm:prSet presAssocID="{CAD4195C-C963-439D-962E-42AE3F279FE7}" presName="spacing" presStyleCnt="0"/>
      <dgm:spPr/>
    </dgm:pt>
    <dgm:pt modelId="{3C066868-0D21-431B-AC30-FF5C4D0066CA}" type="pres">
      <dgm:prSet presAssocID="{DB3743E0-BFEE-4743-8302-1DDE6EF7E4EC}" presName="linNode" presStyleCnt="0"/>
      <dgm:spPr/>
    </dgm:pt>
    <dgm:pt modelId="{626B4103-A6CF-4A76-BA1A-F8376AF5F590}" type="pres">
      <dgm:prSet presAssocID="{DB3743E0-BFEE-4743-8302-1DDE6EF7E4EC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954CD-BA68-42CB-9312-96AE000E6B05}" type="pres">
      <dgm:prSet presAssocID="{DB3743E0-BFEE-4743-8302-1DDE6EF7E4E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41F177-2E2B-43A6-AC8E-4191F8A6D5A7}" srcId="{4B65FA23-2667-432C-8302-499DA33A2AE4}" destId="{93B7B975-D2F7-4F70-B3B9-7C412F298CB4}" srcOrd="0" destOrd="0" parTransId="{C12A2929-7997-4067-A176-4F5E46E8309B}" sibTransId="{CAD4195C-C963-439D-962E-42AE3F279FE7}"/>
    <dgm:cxn modelId="{624181E7-5CFF-40C0-9281-DD2D97AE0E55}" type="presOf" srcId="{C6E42D03-DD7D-49C2-B2B4-F504FC84A90B}" destId="{1C4952F7-28C9-4592-90AA-279EB9AC526F}" srcOrd="0" destOrd="0" presId="urn:microsoft.com/office/officeart/2005/8/layout/vList6"/>
    <dgm:cxn modelId="{C56BD019-9799-47B2-9749-61836D628E50}" type="presOf" srcId="{A1048006-E998-4FC7-AF9F-92373C20EECF}" destId="{1C4952F7-28C9-4592-90AA-279EB9AC526F}" srcOrd="0" destOrd="1" presId="urn:microsoft.com/office/officeart/2005/8/layout/vList6"/>
    <dgm:cxn modelId="{9B262994-3414-44EF-BA70-141D4DF1868C}" srcId="{4B65FA23-2667-432C-8302-499DA33A2AE4}" destId="{DB3743E0-BFEE-4743-8302-1DDE6EF7E4EC}" srcOrd="1" destOrd="0" parTransId="{2DFB42D6-EDE1-4B0C-8F99-749A9E93A6A8}" sibTransId="{5261F13A-1BED-4772-8CED-028DF071FDF3}"/>
    <dgm:cxn modelId="{F268A5BB-AC8E-4587-87C8-D2B43398D9FD}" type="presOf" srcId="{9C7B9DAC-7AF4-4F49-BC91-0BDE97A0BCF1}" destId="{1D9954CD-BA68-42CB-9312-96AE000E6B05}" srcOrd="0" destOrd="0" presId="urn:microsoft.com/office/officeart/2005/8/layout/vList6"/>
    <dgm:cxn modelId="{9DA4CE2A-C5DA-42D2-BB8E-5F48255A203A}" type="presOf" srcId="{4B65FA23-2667-432C-8302-499DA33A2AE4}" destId="{61C8AB8E-7421-4FF1-BFAA-03C2A2891693}" srcOrd="0" destOrd="0" presId="urn:microsoft.com/office/officeart/2005/8/layout/vList6"/>
    <dgm:cxn modelId="{9A7BF025-C8F3-4D5D-A1C5-435CB0B021E3}" srcId="{DB3743E0-BFEE-4743-8302-1DDE6EF7E4EC}" destId="{9C7B9DAC-7AF4-4F49-BC91-0BDE97A0BCF1}" srcOrd="0" destOrd="0" parTransId="{2BD5B9EE-7566-466F-B499-4C663C95CF66}" sibTransId="{8E8CB0B1-7CAB-4F71-BC88-D72FE3139D9A}"/>
    <dgm:cxn modelId="{3D186F7A-DE22-4AEE-B2B5-73BCD988139B}" srcId="{93B7B975-D2F7-4F70-B3B9-7C412F298CB4}" destId="{C6E42D03-DD7D-49C2-B2B4-F504FC84A90B}" srcOrd="0" destOrd="0" parTransId="{4AD8D479-76C5-4399-B5EF-FC151888D961}" sibTransId="{5FA02DFF-B825-4E85-AF1D-96288B6BFBAA}"/>
    <dgm:cxn modelId="{C74038E7-1859-4CFC-9288-09814D12360F}" type="presOf" srcId="{62C47062-4DA5-4977-9A4A-1EE8B48842FC}" destId="{1D9954CD-BA68-42CB-9312-96AE000E6B05}" srcOrd="0" destOrd="1" presId="urn:microsoft.com/office/officeart/2005/8/layout/vList6"/>
    <dgm:cxn modelId="{33190404-6821-4693-BE88-0A5C7AA7A7DD}" type="presOf" srcId="{93B7B975-D2F7-4F70-B3B9-7C412F298CB4}" destId="{850CF227-AB88-4F2F-9955-ADEB71DB352E}" srcOrd="0" destOrd="0" presId="urn:microsoft.com/office/officeart/2005/8/layout/vList6"/>
    <dgm:cxn modelId="{30568D90-AA04-49DD-A918-C98E20C0CA53}" type="presOf" srcId="{DB3743E0-BFEE-4743-8302-1DDE6EF7E4EC}" destId="{626B4103-A6CF-4A76-BA1A-F8376AF5F590}" srcOrd="0" destOrd="0" presId="urn:microsoft.com/office/officeart/2005/8/layout/vList6"/>
    <dgm:cxn modelId="{7AC733C3-48F8-4610-BEDE-34E106C20C2B}" srcId="{DB3743E0-BFEE-4743-8302-1DDE6EF7E4EC}" destId="{62C47062-4DA5-4977-9A4A-1EE8B48842FC}" srcOrd="1" destOrd="0" parTransId="{05D88D58-00E4-4120-9716-18429FA9F010}" sibTransId="{09B027BA-5EF9-4296-ADE7-550DB9480695}"/>
    <dgm:cxn modelId="{F828A482-872E-4CF6-A769-09F383256FCA}" srcId="{93B7B975-D2F7-4F70-B3B9-7C412F298CB4}" destId="{A1048006-E998-4FC7-AF9F-92373C20EECF}" srcOrd="1" destOrd="0" parTransId="{EC6277EA-A3D5-44DA-AFA4-9470059A0ECB}" sibTransId="{50DFADC0-EA21-47DA-9CEC-8940BA5DD81B}"/>
    <dgm:cxn modelId="{87188F28-A40E-4412-B5A9-DFC3C866F708}" type="presParOf" srcId="{61C8AB8E-7421-4FF1-BFAA-03C2A2891693}" destId="{CC6E4D94-A2BD-45B3-9CFD-4770553E6C33}" srcOrd="0" destOrd="0" presId="urn:microsoft.com/office/officeart/2005/8/layout/vList6"/>
    <dgm:cxn modelId="{81A76FED-421C-46D3-933B-2D890E9D0B10}" type="presParOf" srcId="{CC6E4D94-A2BD-45B3-9CFD-4770553E6C33}" destId="{850CF227-AB88-4F2F-9955-ADEB71DB352E}" srcOrd="0" destOrd="0" presId="urn:microsoft.com/office/officeart/2005/8/layout/vList6"/>
    <dgm:cxn modelId="{BF29CEBC-FDB4-4FF8-AA42-07CAC400AB53}" type="presParOf" srcId="{CC6E4D94-A2BD-45B3-9CFD-4770553E6C33}" destId="{1C4952F7-28C9-4592-90AA-279EB9AC526F}" srcOrd="1" destOrd="0" presId="urn:microsoft.com/office/officeart/2005/8/layout/vList6"/>
    <dgm:cxn modelId="{8B5058D9-A548-4D5C-BECA-EB4191D0DB1F}" type="presParOf" srcId="{61C8AB8E-7421-4FF1-BFAA-03C2A2891693}" destId="{E28D3807-1AE8-4389-B4B7-BD78D326E1F4}" srcOrd="1" destOrd="0" presId="urn:microsoft.com/office/officeart/2005/8/layout/vList6"/>
    <dgm:cxn modelId="{A9C2D00F-F88B-4B13-B0C0-3086030A9C49}" type="presParOf" srcId="{61C8AB8E-7421-4FF1-BFAA-03C2A2891693}" destId="{3C066868-0D21-431B-AC30-FF5C4D0066CA}" srcOrd="2" destOrd="0" presId="urn:microsoft.com/office/officeart/2005/8/layout/vList6"/>
    <dgm:cxn modelId="{96B3086D-E842-45DD-9873-6792E7D789A1}" type="presParOf" srcId="{3C066868-0D21-431B-AC30-FF5C4D0066CA}" destId="{626B4103-A6CF-4A76-BA1A-F8376AF5F590}" srcOrd="0" destOrd="0" presId="urn:microsoft.com/office/officeart/2005/8/layout/vList6"/>
    <dgm:cxn modelId="{9DA9445A-85DE-4E32-BAA1-C276F8B11F04}" type="presParOf" srcId="{3C066868-0D21-431B-AC30-FF5C4D0066CA}" destId="{1D9954CD-BA68-42CB-9312-96AE000E6B0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77D9F-2493-4CB0-BE6E-35A1AE18D086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9C6B8-595B-46EF-818F-4D9F9ABC1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419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9C6B8-595B-46EF-818F-4D9F9ABC1B0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01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B028-D934-422C-A5B1-206C7AB0DBE9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48D-E7AF-4211-869A-8A4E023FB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B028-D934-422C-A5B1-206C7AB0DBE9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48D-E7AF-4211-869A-8A4E023FB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B028-D934-422C-A5B1-206C7AB0DBE9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48D-E7AF-4211-869A-8A4E023FB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B028-D934-422C-A5B1-206C7AB0DBE9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48D-E7AF-4211-869A-8A4E023FB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B028-D934-422C-A5B1-206C7AB0DBE9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48D-E7AF-4211-869A-8A4E023FB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B028-D934-422C-A5B1-206C7AB0DBE9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48D-E7AF-4211-869A-8A4E023FB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B028-D934-422C-A5B1-206C7AB0DBE9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48D-E7AF-4211-869A-8A4E023FB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B028-D934-422C-A5B1-206C7AB0DBE9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48D-E7AF-4211-869A-8A4E023FB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B028-D934-422C-A5B1-206C7AB0DBE9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48D-E7AF-4211-869A-8A4E023FB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B028-D934-422C-A5B1-206C7AB0DBE9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148D-E7AF-4211-869A-8A4E023FB2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B028-D934-422C-A5B1-206C7AB0DBE9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C2D148D-E7AF-4211-869A-8A4E023FB2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AE8B028-D934-422C-A5B1-206C7AB0DBE9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C2D148D-E7AF-4211-869A-8A4E023FB2F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ds282sa@mail.r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77105" y="-531440"/>
            <a:ext cx="8715375" cy="478631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 как средство развития речи у детей раннего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78249"/>
            <a:ext cx="82089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- детский сад № 282» городского округа Самара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(МБДОУ «Детский сад №282» г. о. Самара)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ул. Елизарова, д.5, г. Самара, Самарская область, 443051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ds</a:t>
            </a:r>
            <a:r>
              <a:rPr lang="ru-RU" sz="1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282</a:t>
            </a:r>
            <a:r>
              <a:rPr lang="en-US" sz="1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sa</a:t>
            </a:r>
            <a:r>
              <a:rPr lang="ru-RU" sz="1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@</a:t>
            </a:r>
            <a:r>
              <a:rPr lang="en-US" sz="1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mail</a:t>
            </a:r>
            <a:r>
              <a:rPr lang="ru-RU" sz="1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1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sz="1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Тел.996-84-32. факс  9544043</a:t>
            </a:r>
            <a:endParaRPr lang="ru-RU" sz="1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>
            <a:spLocks noChangeArrowheads="1"/>
          </p:cNvSpPr>
          <p:nvPr/>
        </p:nvSpPr>
        <p:spPr bwMode="auto">
          <a:xfrm>
            <a:off x="899591" y="49887"/>
            <a:ext cx="1028700" cy="7239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endParaRPr lang="ru-RU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41" y="361925"/>
            <a:ext cx="457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54" y="259437"/>
            <a:ext cx="561975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513239" y="4881161"/>
            <a:ext cx="23792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первой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 группы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Умнова Т.П.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Глухова Н.А.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Оживление игрушки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6248" y="1214422"/>
            <a:ext cx="4857752" cy="5643578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Первое оживление игрушки в процессе образовательной деятельности  как сюрпризный момент в руках взрослого</a:t>
            </a:r>
          </a:p>
          <a:p>
            <a:r>
              <a:rPr lang="ru-RU" b="1" dirty="0"/>
              <a:t>Последующее знакомство в форме самостоятельной игры (движения, позы)</a:t>
            </a:r>
          </a:p>
          <a:p>
            <a:r>
              <a:rPr lang="ru-RU" b="1" dirty="0"/>
              <a:t>Следующее действие – активная речь с кукольными игрушками (произнесение диалога, фраз, предложений)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0F84C33-9370-521B-C9DF-067829B16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3" y="1494498"/>
            <a:ext cx="4139885" cy="41490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78581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Упражнения на речевое дыхание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62" y="2000240"/>
            <a:ext cx="4643438" cy="4857760"/>
          </a:xfrm>
        </p:spPr>
        <p:txBody>
          <a:bodyPr/>
          <a:lstStyle/>
          <a:p>
            <a:r>
              <a:rPr lang="ru-RU" b="1" dirty="0"/>
              <a:t>«Катись колобок, катись»</a:t>
            </a:r>
          </a:p>
          <a:p>
            <a:r>
              <a:rPr lang="ru-RU" b="1" dirty="0"/>
              <a:t>«Тянись репка, тянись»</a:t>
            </a:r>
          </a:p>
          <a:p>
            <a:r>
              <a:rPr lang="ru-RU" b="1" dirty="0"/>
              <a:t>«Дуй ветерок, качайся дубок»</a:t>
            </a:r>
          </a:p>
          <a:p>
            <a:r>
              <a:rPr lang="ru-RU" b="1" dirty="0"/>
              <a:t>«Поиграем во трубу»</a:t>
            </a:r>
          </a:p>
          <a:p>
            <a:r>
              <a:rPr lang="ru-RU" b="1" dirty="0"/>
              <a:t>«Протяни звук»</a:t>
            </a:r>
          </a:p>
          <a:p>
            <a:r>
              <a:rPr lang="ru-RU" b="1" dirty="0"/>
              <a:t>«Как </a:t>
            </a:r>
            <a:r>
              <a:rPr lang="ru-RU" b="1" dirty="0" err="1"/>
              <a:t>у-у-ухнем</a:t>
            </a:r>
            <a:r>
              <a:rPr lang="ru-RU" b="1" dirty="0"/>
              <a:t>»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E94B94A-FF83-A724-A964-993CCCCD2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1" y="2000240"/>
            <a:ext cx="4388781" cy="32915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Пальчиковая гимнастика и театр: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7686" y="1000108"/>
            <a:ext cx="4786314" cy="5857891"/>
          </a:xfrm>
        </p:spPr>
        <p:txBody>
          <a:bodyPr/>
          <a:lstStyle/>
          <a:p>
            <a:r>
              <a:rPr lang="ru-RU" b="1" dirty="0"/>
              <a:t>«Пальчик - мальчик»</a:t>
            </a:r>
          </a:p>
          <a:p>
            <a:r>
              <a:rPr lang="ru-RU" b="1" dirty="0"/>
              <a:t>«Ладушки-ладошки»</a:t>
            </a:r>
          </a:p>
          <a:p>
            <a:r>
              <a:rPr lang="ru-RU" b="1" dirty="0"/>
              <a:t>«Этот пальчик …»</a:t>
            </a:r>
          </a:p>
          <a:p>
            <a:r>
              <a:rPr lang="ru-RU" b="1" dirty="0"/>
              <a:t>Прищепи ручки да ножки</a:t>
            </a:r>
          </a:p>
          <a:p>
            <a:r>
              <a:rPr lang="ru-RU" b="1" dirty="0"/>
              <a:t>Поклонись, да лицом покажись</a:t>
            </a:r>
          </a:p>
          <a:p>
            <a:r>
              <a:rPr lang="ru-RU" b="1" dirty="0"/>
              <a:t>Пошел дед за бабкой и т.п.</a:t>
            </a:r>
          </a:p>
        </p:txBody>
      </p:sp>
      <p:pic>
        <p:nvPicPr>
          <p:cNvPr id="9" name="Содержимое 8" descr="Похожее изображение"/>
          <p:cNvPicPr>
            <a:picLocks noGrp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58" r="8957" b="11429"/>
          <a:stretch/>
        </p:blipFill>
        <p:spPr bwMode="auto">
          <a:xfrm>
            <a:off x="670995" y="1196752"/>
            <a:ext cx="299184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B628784-6005-A9E0-A673-1E82E375D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3" y="4149080"/>
            <a:ext cx="3333773" cy="25003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8A016AC-9B2C-B97C-69E1-33BD3E513D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2" b="10668"/>
          <a:stretch/>
        </p:blipFill>
        <p:spPr>
          <a:xfrm>
            <a:off x="5076056" y="4329526"/>
            <a:ext cx="3054047" cy="23198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2869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Лексико-грамматические игры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7686" y="1643050"/>
            <a:ext cx="4786314" cy="5214950"/>
          </a:xfrm>
        </p:spPr>
        <p:txBody>
          <a:bodyPr/>
          <a:lstStyle/>
          <a:p>
            <a:r>
              <a:rPr lang="ru-RU" b="1" dirty="0"/>
              <a:t>Проговаривание фраз, предложений из знакомых сказок;</a:t>
            </a:r>
          </a:p>
          <a:p>
            <a:r>
              <a:rPr lang="ru-RU" b="1" dirty="0"/>
              <a:t>Ответы на вопросы сказочного персонажа;</a:t>
            </a:r>
          </a:p>
          <a:p>
            <a:r>
              <a:rPr lang="ru-RU" b="1" dirty="0"/>
              <a:t>Упражнения: «Закончи предложение за козленка», «Скажи, что делает персонаж »,  «Опиши зайку, который нашел теремок»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E0E7C47-3084-2DAB-BF84-0BB352927C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674118" cy="48988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Развитие связной речи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62" y="1500174"/>
            <a:ext cx="4643438" cy="4854751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Расскажи … (как курочка успокаивала деда с бабкой,  позови внучку, жучку и т.д., назови кто пришел в теремок и т.п.)  </a:t>
            </a:r>
          </a:p>
          <a:p>
            <a:r>
              <a:rPr lang="ru-RU" b="1" dirty="0"/>
              <a:t>Поговори …(с петушком, с кисонькой-</a:t>
            </a:r>
            <a:r>
              <a:rPr lang="ru-RU" b="1" dirty="0" err="1"/>
              <a:t>мурысенькой</a:t>
            </a:r>
            <a:r>
              <a:rPr lang="ru-RU" b="1" dirty="0"/>
              <a:t>, с пастушком и т.п.)</a:t>
            </a:r>
          </a:p>
          <a:p>
            <a:r>
              <a:rPr lang="ru-RU" b="1" dirty="0"/>
              <a:t>Расскажи сказку  (для игрушек, для ребят, для мамы и т.п.)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37E22F3-FF73-2DD7-CE12-D3EB27D3AC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973"/>
          <a:stretch/>
        </p:blipFill>
        <p:spPr>
          <a:xfrm>
            <a:off x="179512" y="1628800"/>
            <a:ext cx="4201620" cy="19861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F94D47B-7DA7-0EC8-B581-5B3295C693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661"/>
          <a:stretch/>
        </p:blipFill>
        <p:spPr>
          <a:xfrm>
            <a:off x="179512" y="3773271"/>
            <a:ext cx="4201620" cy="256316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21442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Обогащение игрового опыта -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досуговые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развлечения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14810" y="1285860"/>
            <a:ext cx="4929190" cy="2821540"/>
          </a:xfrm>
        </p:spPr>
        <p:txBody>
          <a:bodyPr>
            <a:normAutofit/>
          </a:bodyPr>
          <a:lstStyle/>
          <a:p>
            <a:r>
              <a:rPr lang="ru-RU" sz="2400" b="1" dirty="0"/>
              <a:t>Кукольный театр: «Курочка ряба», «Три медведя»,  «Репка», «Колобок», «Волк и семеро козлят»</a:t>
            </a:r>
          </a:p>
          <a:p>
            <a:r>
              <a:rPr lang="ru-RU" sz="2400" b="1" dirty="0"/>
              <a:t>Театральное  представление  для малышей старшими детьми и  взрослыми </a:t>
            </a:r>
          </a:p>
          <a:p>
            <a:endParaRPr lang="ru-RU" sz="2400" b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D289463-5026-84C4-9548-FD2CB2CF85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0"/>
          <a:stretch/>
        </p:blipFill>
        <p:spPr>
          <a:xfrm>
            <a:off x="4716016" y="4203085"/>
            <a:ext cx="3403376" cy="24842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3E7E852-B508-564A-45B2-87A622D31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03085"/>
            <a:ext cx="3312368" cy="24842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E2B795A-E6A5-AF49-E5EA-A540761AB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11100"/>
          <a:stretch/>
        </p:blipFill>
        <p:spPr>
          <a:xfrm>
            <a:off x="744784" y="1280184"/>
            <a:ext cx="2613872" cy="282721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929718" cy="7143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Музыкальные инсценировки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1357298"/>
            <a:ext cx="4357686" cy="55007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            </a:t>
            </a:r>
            <a:r>
              <a:rPr lang="ru-RU" b="1" dirty="0"/>
              <a:t>Песенки:</a:t>
            </a:r>
          </a:p>
          <a:p>
            <a:r>
              <a:rPr lang="ru-RU" dirty="0"/>
              <a:t>Вышла курочка гулять…</a:t>
            </a:r>
          </a:p>
          <a:p>
            <a:r>
              <a:rPr lang="ru-RU" dirty="0"/>
              <a:t>Гуси мои, гуси</a:t>
            </a:r>
          </a:p>
          <a:p>
            <a:r>
              <a:rPr lang="ru-RU" dirty="0"/>
              <a:t>Ладушки, ладошки</a:t>
            </a:r>
          </a:p>
          <a:p>
            <a:r>
              <a:rPr lang="ru-RU" dirty="0"/>
              <a:t>Песенка колобка</a:t>
            </a:r>
          </a:p>
          <a:p>
            <a:r>
              <a:rPr lang="ru-RU" dirty="0"/>
              <a:t>Песенка козы</a:t>
            </a:r>
          </a:p>
          <a:p>
            <a:pPr>
              <a:buNone/>
            </a:pPr>
            <a:r>
              <a:rPr lang="ru-RU" b="1" dirty="0"/>
              <a:t>            Хороводы:</a:t>
            </a:r>
          </a:p>
          <a:p>
            <a:r>
              <a:rPr lang="ru-RU" dirty="0"/>
              <a:t> Именины</a:t>
            </a:r>
          </a:p>
          <a:p>
            <a:r>
              <a:rPr lang="ru-RU" dirty="0"/>
              <a:t>Раздувайся, пузырь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A4E5335-3B64-1B76-A826-3674670048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2" y="4187394"/>
            <a:ext cx="4377592" cy="24563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6CE498F-7FFD-5240-B208-68C8C9B1F9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9"/>
          <a:stretch/>
        </p:blipFill>
        <p:spPr>
          <a:xfrm>
            <a:off x="231042" y="1268761"/>
            <a:ext cx="4377592" cy="281074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143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+mn-lt"/>
              </a:rPr>
              <a:t>Подвижные игры с текстом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85926"/>
            <a:ext cx="4495800" cy="5072074"/>
          </a:xfrm>
        </p:spPr>
        <p:txBody>
          <a:bodyPr/>
          <a:lstStyle/>
          <a:p>
            <a:r>
              <a:rPr lang="ru-RU" b="1" dirty="0"/>
              <a:t>«Покатился, покатился, покатился Колобок»</a:t>
            </a:r>
          </a:p>
          <a:p>
            <a:r>
              <a:rPr lang="ru-RU" b="1" dirty="0"/>
              <a:t>«Кого назову, тот и иди»</a:t>
            </a:r>
          </a:p>
          <a:p>
            <a:r>
              <a:rPr lang="ru-RU" b="1" dirty="0"/>
              <a:t>«У медведя во бору»</a:t>
            </a:r>
          </a:p>
          <a:p>
            <a:r>
              <a:rPr lang="ru-RU" b="1" dirty="0"/>
              <a:t>«Не разбуди щенка»</a:t>
            </a:r>
          </a:p>
          <a:p>
            <a:r>
              <a:rPr lang="ru-RU" b="1" dirty="0"/>
              <a:t>«Гуси–гуси…»</a:t>
            </a:r>
          </a:p>
          <a:p>
            <a:r>
              <a:rPr lang="ru-RU" b="1" dirty="0"/>
              <a:t>«</a:t>
            </a:r>
            <a:r>
              <a:rPr lang="ru-RU" b="1" dirty="0" err="1"/>
              <a:t>Потягунушки</a:t>
            </a:r>
            <a:r>
              <a:rPr lang="ru-RU" b="1" dirty="0"/>
              <a:t>» и т.п.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36C949A-17D6-951D-64E5-138803ABB1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0" y="2060848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Совместная деятельность с родителями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71934" y="1357298"/>
            <a:ext cx="5072066" cy="2215718"/>
          </a:xfrm>
        </p:spPr>
        <p:txBody>
          <a:bodyPr>
            <a:normAutofit/>
          </a:bodyPr>
          <a:lstStyle/>
          <a:p>
            <a:r>
              <a:rPr lang="ru-RU" sz="2000" b="1" dirty="0"/>
              <a:t>Знакомство с литературными произведениями</a:t>
            </a:r>
          </a:p>
          <a:p>
            <a:r>
              <a:rPr lang="ru-RU" sz="2000" b="1" dirty="0"/>
              <a:t>Обогащение предметной среды</a:t>
            </a:r>
          </a:p>
          <a:p>
            <a:r>
              <a:rPr lang="ru-RU" sz="2000" b="1" dirty="0"/>
              <a:t>Совместная организация досуговой деятельности</a:t>
            </a:r>
          </a:p>
          <a:p>
            <a:r>
              <a:rPr lang="ru-RU" sz="2000" b="1" dirty="0"/>
              <a:t>Консультация речевых упражнений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A758BC9-C73C-B72D-96F8-A9D777EFD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7" y="4253287"/>
            <a:ext cx="3035829" cy="22768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65F90A7-C548-70C5-9DB9-52A90E4DBB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3"/>
          <a:stretch/>
        </p:blipFill>
        <p:spPr>
          <a:xfrm>
            <a:off x="710643" y="1384396"/>
            <a:ext cx="3035830" cy="27360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F234A66-CDBF-1690-B352-E4E6EF9346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5"/>
          <a:stretch/>
        </p:blipFill>
        <p:spPr>
          <a:xfrm>
            <a:off x="4283968" y="4253287"/>
            <a:ext cx="3960440" cy="227416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Выводы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8858280" cy="5357850"/>
          </a:xfrm>
        </p:spPr>
        <p:txBody>
          <a:bodyPr/>
          <a:lstStyle/>
          <a:p>
            <a:pPr>
              <a:buNone/>
            </a:pPr>
            <a:r>
              <a:rPr lang="ru-RU" b="1" dirty="0"/>
              <a:t>       Театральная деятельность помогает приобретать </a:t>
            </a:r>
            <a:r>
              <a:rPr lang="ru-RU" b="1"/>
              <a:t>детям раннего возраста </a:t>
            </a:r>
            <a:r>
              <a:rPr lang="ru-RU" b="1" dirty="0"/>
              <a:t>речевые навыки, на основе которых становится возможным построение </a:t>
            </a:r>
            <a:r>
              <a:rPr lang="ru-RU" b="1"/>
              <a:t>связных высказываний, развитие </a:t>
            </a:r>
            <a:r>
              <a:rPr lang="ru-RU" b="1" dirty="0"/>
              <a:t>мышления, памяти и воображение.</a:t>
            </a:r>
          </a:p>
          <a:p>
            <a:pPr>
              <a:buNone/>
            </a:pPr>
            <a:r>
              <a:rPr lang="ru-RU" b="1" dirty="0"/>
              <a:t>       Речь детей становится эмоциональнее, выразительнее и содержательнее.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072494" cy="507209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Цель: Создать эмоционально-комфортные условия театрально-игровой деятельности для речевого развития детей раннего возраста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510862"/>
          </a:xfrm>
        </p:spPr>
        <p:txBody>
          <a:bodyPr/>
          <a:lstStyle/>
          <a:p>
            <a:pPr algn="ctr"/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6600" b="1" dirty="0"/>
              <a:t/>
            </a:r>
            <a:br>
              <a:rPr lang="ru-RU" sz="6600" b="1" dirty="0"/>
            </a:br>
            <a:r>
              <a:rPr lang="ru-RU" sz="6600" b="1" dirty="0"/>
              <a:t/>
            </a:r>
            <a:br>
              <a:rPr lang="ru-RU" sz="6600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72330" y="5643578"/>
            <a:ext cx="1614470" cy="6810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00" dirty="0"/>
              <a:t>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Особенности использования театральной деятельности в работе с детьми раннего возраста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071678"/>
            <a:ext cx="9144000" cy="4786322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Театральная деятельность для детей раннего возраста является формой предметной деятельности.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Театральные действия связаны с действиями сюжетно-ролевой игры.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Театральная деятельность отвечает основным принципам обучения детей раннего возраста: цикличности,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многоповторности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наглядности, действенности, динамичности.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Театральная деятельность как развивающая предметно-пространственная среда обеспечивает совместную деятельность детей и участие взрослых. 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solidFill>
                  <a:schemeClr val="tx1"/>
                </a:solidFill>
              </a:rPr>
              <a:t>В театральной деятельности: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Побуждать интерес к театрально-игровой деятельности,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Обучать ориентироваться в групповой комнате и в зале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Формировать умение передавать основные эмоции мимикой, жестами, движениями.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речевом развитии детей раннего возраста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dirty="0"/>
              <a:t>Стимулировать активную речь за счет расширения словарного запаса;</a:t>
            </a:r>
          </a:p>
          <a:p>
            <a:pPr lvl="0"/>
            <a:r>
              <a:rPr lang="ru-RU" dirty="0"/>
              <a:t>Усвоение богатств родного языка, его выразительные средства(динамику, темп, интонацию и др.);</a:t>
            </a:r>
          </a:p>
          <a:p>
            <a:pPr lvl="0"/>
            <a:r>
              <a:rPr lang="ru-RU" dirty="0"/>
              <a:t>Совершенствование артикуляционного аппарата;</a:t>
            </a:r>
          </a:p>
          <a:p>
            <a:pPr lvl="0"/>
            <a:r>
              <a:rPr lang="ru-RU" dirty="0"/>
              <a:t>Формирование диалогической, эмоционально насыщенной, выразительной речи</a:t>
            </a:r>
            <a:r>
              <a:rPr lang="ru-RU" b="1" dirty="0"/>
              <a:t>.</a:t>
            </a:r>
            <a:endParaRPr lang="ru-RU" dirty="0"/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Речевые средства 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 театральной деятельности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5331059"/>
              </p:ext>
            </p:extLst>
          </p:nvPr>
        </p:nvGraphicFramePr>
        <p:xfrm>
          <a:off x="0" y="1428750"/>
          <a:ext cx="9144000" cy="542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Направления работы с детьми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в образовательной деятельности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785926"/>
          <a:ext cx="9144000" cy="5072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 совместной деятельности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560098"/>
              </p:ext>
            </p:extLst>
          </p:nvPr>
        </p:nvGraphicFramePr>
        <p:xfrm>
          <a:off x="0" y="1000109"/>
          <a:ext cx="9144000" cy="5857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пассивного словаря –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литературными произведениями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86182" y="1142984"/>
            <a:ext cx="5357818" cy="4286281"/>
          </a:xfrm>
        </p:spPr>
        <p:txBody>
          <a:bodyPr>
            <a:normAutofit/>
          </a:bodyPr>
          <a:lstStyle/>
          <a:p>
            <a:r>
              <a:rPr lang="ru-RU" b="1" dirty="0" err="1"/>
              <a:t>Потешки</a:t>
            </a:r>
            <a:r>
              <a:rPr lang="ru-RU" b="1" dirty="0"/>
              <a:t> «Петушок, петушок»  </a:t>
            </a:r>
          </a:p>
          <a:p>
            <a:r>
              <a:rPr lang="ru-RU" b="1" dirty="0"/>
              <a:t>Песенки «Заинька, попляши»</a:t>
            </a:r>
          </a:p>
          <a:p>
            <a:r>
              <a:rPr lang="ru-RU" b="1" dirty="0"/>
              <a:t>Маленькие сказки: «Курочка ряба», «Репка», «Колобок», «Теремок» и другие.</a:t>
            </a:r>
          </a:p>
          <a:p>
            <a:r>
              <a:rPr lang="ru-RU" b="1" dirty="0"/>
              <a:t>Стихи А. Барто  - серия«Игрушки» и другие.</a:t>
            </a:r>
          </a:p>
        </p:txBody>
      </p:sp>
      <p:pic>
        <p:nvPicPr>
          <p:cNvPr id="5" name="Рисунок 4" descr="Похожее изображение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991" y="5060514"/>
            <a:ext cx="1928858" cy="133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Похожее изображение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4959" y="5060514"/>
            <a:ext cx="2000264" cy="132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Похожее изображение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182" y="5060514"/>
            <a:ext cx="2084711" cy="129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A3FCAC2-FD7B-20E9-DCF7-79EAC93E0F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5" y="1484784"/>
            <a:ext cx="3489852" cy="46531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Знакомство с персонажем - игрушкой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11959" y="1412776"/>
            <a:ext cx="4929809" cy="53285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/>
              <a:t>   Знакомство с каждым героем поочередно: </a:t>
            </a:r>
          </a:p>
          <a:p>
            <a:r>
              <a:rPr lang="ru-RU" sz="2400" b="1" dirty="0"/>
              <a:t>показать персонаж - игрушку, </a:t>
            </a:r>
          </a:p>
          <a:p>
            <a:r>
              <a:rPr lang="ru-RU" sz="2400" b="1" dirty="0"/>
              <a:t>назвать ее, </a:t>
            </a:r>
          </a:p>
          <a:p>
            <a:r>
              <a:rPr lang="ru-RU" sz="2400" b="1" dirty="0"/>
              <a:t>предложить потрогать ее, </a:t>
            </a:r>
          </a:p>
          <a:p>
            <a:r>
              <a:rPr lang="ru-RU" sz="2400" b="1" dirty="0"/>
              <a:t>рассмотреть вместе с ними все части, (например, где у нее глазки, носик, ротик, ушки, хвостик), </a:t>
            </a:r>
          </a:p>
          <a:p>
            <a:r>
              <a:rPr lang="ru-RU" sz="2400" b="1" dirty="0"/>
              <a:t>дать детям самим внимательно изучить игрушку, поиграть с ней.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407759D-637F-C59C-7FA9-C904170F1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30" y="1969114"/>
            <a:ext cx="3893029" cy="291977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882</TotalTime>
  <Words>858</Words>
  <Application>Microsoft Office PowerPoint</Application>
  <PresentationFormat>Экран (4:3)</PresentationFormat>
  <Paragraphs>120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Constantia</vt:lpstr>
      <vt:lpstr>Times New Roman</vt:lpstr>
      <vt:lpstr>Wingdings 2</vt:lpstr>
      <vt:lpstr>Поток</vt:lpstr>
      <vt:lpstr>Театрализованная деятельность как средство развития речи у детей раннего возраста</vt:lpstr>
      <vt:lpstr>Цель: Создать эмоционально-комфортные условия театрально-игровой деятельности для речевого развития детей раннего возраста  </vt:lpstr>
      <vt:lpstr>Особенности использования театральной деятельности в работе с детьми раннего возраста</vt:lpstr>
      <vt:lpstr>Задачи В театральной деятельности:</vt:lpstr>
      <vt:lpstr>Речевые средства  в театральной деятельности</vt:lpstr>
      <vt:lpstr>Направления работы с детьми  в образовательной деятельности</vt:lpstr>
      <vt:lpstr>В совместной деятельности</vt:lpstr>
      <vt:lpstr>Расширение пассивного словаря –  знакомство с литературными произведениями</vt:lpstr>
      <vt:lpstr>  Знакомство с персонажем - игрушкой</vt:lpstr>
      <vt:lpstr>Оживление игрушки</vt:lpstr>
      <vt:lpstr>Упражнения на речевое дыхание</vt:lpstr>
      <vt:lpstr>Пальчиковая гимнастика и театр:</vt:lpstr>
      <vt:lpstr>Лексико-грамматические игры</vt:lpstr>
      <vt:lpstr>Развитие связной речи</vt:lpstr>
      <vt:lpstr>Обогащение игрового опыта -досуговые развлечения</vt:lpstr>
      <vt:lpstr>Музыкальные инсценировки </vt:lpstr>
      <vt:lpstr>Подвижные игры с текстом</vt:lpstr>
      <vt:lpstr>Совместная деятельность с родителями</vt:lpstr>
      <vt:lpstr>Выводы </vt:lpstr>
      <vt:lpstr>Спасибо за внимание  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86</cp:revision>
  <dcterms:created xsi:type="dcterms:W3CDTF">2017-11-02T18:41:28Z</dcterms:created>
  <dcterms:modified xsi:type="dcterms:W3CDTF">2024-05-15T08:09:39Z</dcterms:modified>
</cp:coreProperties>
</file>