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sldIdLst>
    <p:sldId id="261" r:id="rId2"/>
    <p:sldId id="262" r:id="rId3"/>
    <p:sldId id="277" r:id="rId4"/>
    <p:sldId id="266" r:id="rId5"/>
    <p:sldId id="265" r:id="rId6"/>
    <p:sldId id="268" r:id="rId7"/>
    <p:sldId id="267" r:id="rId8"/>
    <p:sldId id="270" r:id="rId9"/>
    <p:sldId id="269" r:id="rId10"/>
    <p:sldId id="273" r:id="rId11"/>
    <p:sldId id="274" r:id="rId12"/>
    <p:sldId id="27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7" autoAdjust="0"/>
    <p:restoredTop sz="99048" autoAdjust="0"/>
  </p:normalViewPr>
  <p:slideViewPr>
    <p:cSldViewPr snapToGrid="0">
      <p:cViewPr varScale="1">
        <p:scale>
          <a:sx n="74" d="100"/>
          <a:sy n="74" d="100"/>
        </p:scale>
        <p:origin x="5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4FE220D5-B1DA-4AB9-90E7-36765BA5D14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2F29B13-6407-4354-8BC3-AC757151BE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E220D5-B1DA-4AB9-90E7-36765BA5D14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29B13-6407-4354-8BC3-AC757151B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E220D5-B1DA-4AB9-90E7-36765BA5D14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29B13-6407-4354-8BC3-AC757151B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20D5-B1DA-4AB9-90E7-36765BA5D14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9B13-6407-4354-8BC3-AC757151B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6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E220D5-B1DA-4AB9-90E7-36765BA5D14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29B13-6407-4354-8BC3-AC757151B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33504" y="3267456"/>
            <a:ext cx="98755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4FE220D5-B1DA-4AB9-90E7-36765BA5D14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2F29B13-6407-4354-8BC3-AC757151BE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E220D5-B1DA-4AB9-90E7-36765BA5D14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>
            <a:extLst/>
          </a:lstStyle>
          <a:p>
            <a:fld id="{02F29B13-6407-4354-8BC3-AC757151BE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22325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400800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1948"/>
            <a:ext cx="109728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E220D5-B1DA-4AB9-90E7-36765BA5D14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>
            <a:extLst/>
          </a:lstStyle>
          <a:p>
            <a:fld id="{02F29B13-6407-4354-8BC3-AC757151B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E220D5-B1DA-4AB9-90E7-36765BA5D14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29B13-6407-4354-8BC3-AC757151BE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E220D5-B1DA-4AB9-90E7-36765BA5D14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29B13-6407-4354-8BC3-AC757151B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743403" y="105765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7515" y="304800"/>
            <a:ext cx="524256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617515" y="1107560"/>
            <a:ext cx="52425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11555275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4FE220D5-B1DA-4AB9-90E7-36765BA5D14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2F29B13-6407-4354-8BC3-AC757151BE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3924" y="4724400"/>
            <a:ext cx="73152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53924" y="5388937"/>
            <a:ext cx="7315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06400" y="249864"/>
            <a:ext cx="11379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4FE220D5-B1DA-4AB9-90E7-36765BA5D14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2F29B13-6407-4354-8BC3-AC757151BE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19456" y="147085"/>
            <a:ext cx="11747795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727200" y="6400800"/>
            <a:ext cx="5616352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416800" y="6400800"/>
            <a:ext cx="400304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FE220D5-B1DA-4AB9-90E7-36765BA5D14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1518603" y="6514568"/>
            <a:ext cx="619051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2F29B13-6407-4354-8BC3-AC757151BE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46237"/>
            <a:ext cx="109728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0"/>
            <a:ext cx="8596668" cy="1975104"/>
          </a:xfrm>
        </p:spPr>
        <p:txBody>
          <a:bodyPr/>
          <a:lstStyle/>
          <a:p>
            <a:pPr algn="ctr"/>
            <a:r>
              <a:rPr lang="ru-RU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ИГРОВЫЕ ТЕХНОЛОГИИ ПРИ                       ПРОВЕДЕНИИ ПРОГУЛКИ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41731" y="4725013"/>
            <a:ext cx="8596668" cy="151391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ПОДГОТОВИЛИ ВОСПИТАТЕЛ</a:t>
            </a:r>
            <a:r>
              <a:rPr lang="ru-RU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И: Бокова Г.А.</a:t>
            </a:r>
          </a:p>
          <a:p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ru-RU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Синельник</a:t>
            </a:r>
            <a:r>
              <a:rPr lang="ru-RU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Т.А.</a:t>
            </a:r>
            <a:endParaRPr lang="ru-RU" sz="2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</a:t>
            </a:r>
          </a:p>
          <a:p>
            <a:endParaRPr lang="ru-RU" sz="2800" dirty="0"/>
          </a:p>
        </p:txBody>
      </p:sp>
      <p:pic>
        <p:nvPicPr>
          <p:cNvPr id="1027" name="Picture 3" descr="C:\Users\andru\Desktop\фото\IMG_20180503_0936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2078" y="2322368"/>
            <a:ext cx="3063240" cy="2301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832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2539" y="4388583"/>
            <a:ext cx="41288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Снег нападал.</a:t>
            </a:r>
          </a:p>
          <a:p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мы рады.</a:t>
            </a:r>
          </a:p>
          <a:p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построили преграды!</a:t>
            </a:r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ndru\Desktop\фото\IMG_20210127_112520.jpg"/>
          <p:cNvPicPr>
            <a:picLocks noChangeAspect="1" noChangeArrowheads="1"/>
          </p:cNvPicPr>
          <p:nvPr/>
        </p:nvPicPr>
        <p:blipFill>
          <a:blip r:embed="rId2" cstate="print"/>
          <a:srcRect l="8829" b="8906"/>
          <a:stretch>
            <a:fillRect/>
          </a:stretch>
        </p:blipFill>
        <p:spPr bwMode="auto">
          <a:xfrm>
            <a:off x="7749009" y="2366417"/>
            <a:ext cx="3770141" cy="2819732"/>
          </a:xfrm>
          <a:prstGeom prst="rect">
            <a:avLst/>
          </a:prstGeom>
          <a:noFill/>
        </p:spPr>
      </p:pic>
      <p:pic>
        <p:nvPicPr>
          <p:cNvPr id="4097" name="Picture 1" descr="C:\Users\andru\Desktop\фото\IMG_20200212_114953.jpg"/>
          <p:cNvPicPr>
            <a:picLocks noChangeAspect="1" noChangeArrowheads="1"/>
          </p:cNvPicPr>
          <p:nvPr/>
        </p:nvPicPr>
        <p:blipFill>
          <a:blip r:embed="rId3" cstate="print"/>
          <a:srcRect b="7531"/>
          <a:stretch>
            <a:fillRect/>
          </a:stretch>
        </p:blipFill>
        <p:spPr bwMode="auto">
          <a:xfrm>
            <a:off x="1026867" y="762000"/>
            <a:ext cx="4394969" cy="304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687572" y="862499"/>
            <a:ext cx="4025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Зимой строим из снега различные постройки.</a:t>
            </a:r>
          </a:p>
        </p:txBody>
      </p:sp>
      <p:pic>
        <p:nvPicPr>
          <p:cNvPr id="2" name="Picture 2" descr="C:\Users\andru\Desktop\IMG_20190122_144809.jpg"/>
          <p:cNvPicPr>
            <a:picLocks noChangeAspect="1" noChangeArrowheads="1"/>
          </p:cNvPicPr>
          <p:nvPr/>
        </p:nvPicPr>
        <p:blipFill>
          <a:blip r:embed="rId4" cstate="print"/>
          <a:srcRect b="8573"/>
          <a:stretch>
            <a:fillRect/>
          </a:stretch>
        </p:blipFill>
        <p:spPr bwMode="auto">
          <a:xfrm>
            <a:off x="4658629" y="3990091"/>
            <a:ext cx="2626271" cy="2457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155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13931" y="4679422"/>
            <a:ext cx="45973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дворе полно снежка.</a:t>
            </a:r>
            <a:b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слепил </a:t>
            </a:r>
            <a:r>
              <a:rPr lang="ru-RU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снеговика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Руки, ноги, голова,</a:t>
            </a:r>
            <a:b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Нос-морковка, глаза два.</a:t>
            </a:r>
          </a:p>
        </p:txBody>
      </p:sp>
      <p:pic>
        <p:nvPicPr>
          <p:cNvPr id="4098" name="Picture 2" descr="C:\Users\andru\Desktop\фото\IMG_20220221_115034.jpg"/>
          <p:cNvPicPr>
            <a:picLocks noChangeAspect="1" noChangeArrowheads="1"/>
          </p:cNvPicPr>
          <p:nvPr/>
        </p:nvPicPr>
        <p:blipFill>
          <a:blip r:embed="rId2" cstate="print"/>
          <a:srcRect l="20873" t="25477" r="8798" b="8408"/>
          <a:stretch>
            <a:fillRect/>
          </a:stretch>
        </p:blipFill>
        <p:spPr bwMode="auto">
          <a:xfrm rot="5400000">
            <a:off x="7702894" y="968886"/>
            <a:ext cx="3509865" cy="2873829"/>
          </a:xfrm>
          <a:prstGeom prst="rect">
            <a:avLst/>
          </a:prstGeom>
          <a:noFill/>
        </p:spPr>
      </p:pic>
      <p:pic>
        <p:nvPicPr>
          <p:cNvPr id="4099" name="Picture 3" descr="C:\Users\andru\Desktop\фото\IMG_20210127_112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328" y="590763"/>
            <a:ext cx="4274880" cy="3542736"/>
          </a:xfrm>
          <a:prstGeom prst="rect">
            <a:avLst/>
          </a:prstGeom>
          <a:noFill/>
        </p:spPr>
      </p:pic>
      <p:pic>
        <p:nvPicPr>
          <p:cNvPr id="2" name="Picture 2" descr="C:\Users\andru\Desktop\фото\IMG_20190122_144722.jpg"/>
          <p:cNvPicPr>
            <a:picLocks noChangeAspect="1" noChangeArrowheads="1"/>
          </p:cNvPicPr>
          <p:nvPr/>
        </p:nvPicPr>
        <p:blipFill>
          <a:blip r:embed="rId4" cstate="print"/>
          <a:srcRect b="6851"/>
          <a:stretch>
            <a:fillRect/>
          </a:stretch>
        </p:blipFill>
        <p:spPr bwMode="auto">
          <a:xfrm>
            <a:off x="8080536" y="4569951"/>
            <a:ext cx="2812205" cy="1964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016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7882" y="1175267"/>
            <a:ext cx="9267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ЗА ВНИМАНИЕ</a:t>
            </a:r>
          </a:p>
        </p:txBody>
      </p:sp>
      <p:pic>
        <p:nvPicPr>
          <p:cNvPr id="3074" name="Picture 2" descr="C:\Users\andru\Desktop\фото\IMG_20220623_112602.jpg"/>
          <p:cNvPicPr>
            <a:picLocks noChangeAspect="1" noChangeArrowheads="1"/>
          </p:cNvPicPr>
          <p:nvPr/>
        </p:nvPicPr>
        <p:blipFill>
          <a:blip r:embed="rId2" cstate="print"/>
          <a:srcRect l="21416" r="9280"/>
          <a:stretch>
            <a:fillRect/>
          </a:stretch>
        </p:blipFill>
        <p:spPr bwMode="auto">
          <a:xfrm rot="5400000">
            <a:off x="4433752" y="2194940"/>
            <a:ext cx="3801670" cy="4114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447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8314" y="856712"/>
            <a:ext cx="670777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Согласно Федеральному государственному образовательному стандарту (ФГОС), обучение детей в ДОУ ведётся по пяти направлениям: познавательное, физическое, художественное, речевое и коммуникативное развитие. Эти категории взаимосвязаны в образовательном процессе и реализуются в течение всего дня в детском саду. Правильная организация прогулок позволяет достичь цели по воспитанию всесторонне развитой личности ребёнка, совершенствовать лучшие качества в 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нём.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339" name="Picture 3" descr="C:\Users\andru\Desktop\фото\IMG_20231005_172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285516" y="813530"/>
            <a:ext cx="2582814" cy="2055948"/>
          </a:xfrm>
          <a:prstGeom prst="rect">
            <a:avLst/>
          </a:prstGeom>
          <a:noFill/>
        </p:spPr>
      </p:pic>
      <p:pic>
        <p:nvPicPr>
          <p:cNvPr id="14340" name="Picture 4" descr="C:\Users\andru\Desktop\фото\IMG_20220720_171213.jpg"/>
          <p:cNvPicPr>
            <a:picLocks noChangeAspect="1" noChangeArrowheads="1"/>
          </p:cNvPicPr>
          <p:nvPr/>
        </p:nvPicPr>
        <p:blipFill>
          <a:blip r:embed="rId3" cstate="print"/>
          <a:srcRect r="9282"/>
          <a:stretch>
            <a:fillRect/>
          </a:stretch>
        </p:blipFill>
        <p:spPr bwMode="auto">
          <a:xfrm rot="5400000">
            <a:off x="7976005" y="3626705"/>
            <a:ext cx="2701123" cy="2455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97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9640" y="889338"/>
            <a:ext cx="10637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Прогулка — один из лучших видов досуга, во время которого активизируются защитные функции организма, происходит закаливание. Вместе с тем на прогулке выполняется установка Федерального государственного образовательного 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стандарта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развитие в детях способностей и мотивации к различным видам деятельности.</a:t>
            </a:r>
            <a:endParaRPr lang="ru-RU" sz="2400" dirty="0"/>
          </a:p>
        </p:txBody>
      </p:sp>
      <p:pic>
        <p:nvPicPr>
          <p:cNvPr id="3" name="Picture 2" descr="C:\Users\andru\Desktop\фото\IMG_20220210_113822.jpg"/>
          <p:cNvPicPr>
            <a:picLocks noChangeAspect="1" noChangeArrowheads="1"/>
          </p:cNvPicPr>
          <p:nvPr/>
        </p:nvPicPr>
        <p:blipFill>
          <a:blip r:embed="rId2" cstate="print"/>
          <a:srcRect t="18289" b="10277"/>
          <a:stretch>
            <a:fillRect/>
          </a:stretch>
        </p:blipFill>
        <p:spPr bwMode="auto">
          <a:xfrm>
            <a:off x="6400438" y="3290885"/>
            <a:ext cx="5025207" cy="2983641"/>
          </a:xfrm>
          <a:prstGeom prst="rect">
            <a:avLst/>
          </a:prstGeom>
          <a:noFill/>
        </p:spPr>
      </p:pic>
      <p:pic>
        <p:nvPicPr>
          <p:cNvPr id="4" name="Picture 4" descr="C:\Users\andru\Desktop\фото\IMG_20210623_1136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103" y="3265715"/>
            <a:ext cx="3931920" cy="2939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9292" y="315864"/>
            <a:ext cx="72203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Приёмы </a:t>
            </a:r>
            <a:r>
              <a:rPr 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(структурные компоненты) 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прогулки</a:t>
            </a:r>
          </a:p>
          <a:p>
            <a:r>
              <a:rPr lang="ru-RU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Наблюдение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Проводится с группой, по подгруппам или в индивидуальном порядке. Наблюдать с детьми можно за природными явлениями и ситуациями в общественной жизни. Для привлечения внимания воспитанников к наблюдательному процессу используются: постановка педагогической задачи, загадки, игровые и проблемные ситуации, сюрпризные моменты, проведение беседы с поисковыми вопросами, сравнениями, привлечением личного опыта 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ребят.</a:t>
            </a:r>
            <a:r>
              <a:rPr lang="ru-RU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2290" name="Picture 2" descr="C:\Users\andru\Desktop\фото\IMG_20220210_113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4487" y="3689759"/>
            <a:ext cx="3117153" cy="2711041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5"/>
          <a:stretch>
            <a:fillRect/>
          </a:stretch>
        </p:blipFill>
        <p:spPr>
          <a:xfrm>
            <a:off x="8600126" y="1508761"/>
            <a:ext cx="2250754" cy="150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7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94" y="3427534"/>
            <a:ext cx="3882788" cy="28644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89314" y="342037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Самостоятельная деятельность детей рассматривается как деятельность, которая выполняется без непосредственного участия воспитателя, при этом ребенок сознательно стремится достигнуть поставленной цели. Задача педагога вызвать у ребенка желание заниматься той или иной деятельностью.</a:t>
            </a:r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ndru\Desktop\фото\IMG_20220210_112421.jpg"/>
          <p:cNvPicPr>
            <a:picLocks noChangeAspect="1" noChangeArrowheads="1"/>
          </p:cNvPicPr>
          <p:nvPr/>
        </p:nvPicPr>
        <p:blipFill>
          <a:blip r:embed="rId3" cstate="print"/>
          <a:srcRect t="5438" r="8003" b="9782"/>
          <a:stretch>
            <a:fillRect/>
          </a:stretch>
        </p:blipFill>
        <p:spPr bwMode="auto">
          <a:xfrm rot="5400000">
            <a:off x="7747059" y="2870264"/>
            <a:ext cx="4013081" cy="2773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450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9178" y="4274449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по улице гуляю,</a:t>
            </a:r>
            <a:b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Свежим воздухом дышу,</a:t>
            </a:r>
            <a:b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увидел я, что знаю,</a:t>
            </a:r>
            <a:b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Хоть сейчас вам расскажу!</a:t>
            </a:r>
            <a:b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andru\Desktop\фото\IMG_20180629_105252.jpg"/>
          <p:cNvPicPr>
            <a:picLocks noChangeAspect="1" noChangeArrowheads="1"/>
          </p:cNvPicPr>
          <p:nvPr/>
        </p:nvPicPr>
        <p:blipFill>
          <a:blip r:embed="rId2" cstate="print"/>
          <a:srcRect b="7593"/>
          <a:stretch>
            <a:fillRect/>
          </a:stretch>
        </p:blipFill>
        <p:spPr bwMode="auto">
          <a:xfrm>
            <a:off x="1081882" y="587829"/>
            <a:ext cx="4282597" cy="34528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056120" y="573316"/>
            <a:ext cx="4328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 руки мы берем совочек,</a:t>
            </a:r>
            <a:b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Сыплем желтенький песочек.</a:t>
            </a:r>
            <a:b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Помогай мне, не ленись!</a:t>
            </a:r>
            <a:b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 куличик, получись!</a:t>
            </a:r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ndru\Desktop\IMG-65759c61e68d294f37aab6fff875f2f3-V.jpg"/>
          <p:cNvPicPr>
            <a:picLocks noChangeAspect="1" noChangeArrowheads="1"/>
          </p:cNvPicPr>
          <p:nvPr/>
        </p:nvPicPr>
        <p:blipFill>
          <a:blip r:embed="rId3" cstate="print"/>
          <a:srcRect l="4655" t="4605" r="4586" b="13970"/>
          <a:stretch>
            <a:fillRect/>
          </a:stretch>
        </p:blipFill>
        <p:spPr bwMode="auto">
          <a:xfrm>
            <a:off x="6736466" y="2708477"/>
            <a:ext cx="4352081" cy="29283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271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9685" y="656676"/>
            <a:ext cx="6096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Подвижные , малоподвижные 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и физические упражнения, в том числе проведение спортивных игр с элементами соревнования в старших группах (бадминтон,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футбол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т.д.)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9217" name="Picture 1" descr="C:\Users\andru\Desktop\фото\IMG_20230629_104236.jpg"/>
          <p:cNvPicPr>
            <a:picLocks noChangeAspect="1" noChangeArrowheads="1"/>
          </p:cNvPicPr>
          <p:nvPr/>
        </p:nvPicPr>
        <p:blipFill>
          <a:blip r:embed="rId2" cstate="print"/>
          <a:srcRect b="12400"/>
          <a:stretch>
            <a:fillRect/>
          </a:stretch>
        </p:blipFill>
        <p:spPr bwMode="auto">
          <a:xfrm>
            <a:off x="1194430" y="3282043"/>
            <a:ext cx="4846396" cy="3184072"/>
          </a:xfrm>
          <a:prstGeom prst="rect">
            <a:avLst/>
          </a:prstGeom>
          <a:noFill/>
        </p:spPr>
      </p:pic>
      <p:pic>
        <p:nvPicPr>
          <p:cNvPr id="9218" name="Picture 2" descr="C:\Users\andru\Desktop\фото\IMG_20210901_102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9519" y="3299300"/>
            <a:ext cx="4150732" cy="3113049"/>
          </a:xfrm>
          <a:prstGeom prst="rect">
            <a:avLst/>
          </a:prstGeom>
          <a:noFill/>
        </p:spPr>
      </p:pic>
      <p:pic>
        <p:nvPicPr>
          <p:cNvPr id="7170" name="Picture 2" descr="C:\Users\andru\Desktop\IMG-57a817dd01223ae19b76358630cbbb40-V.jpg"/>
          <p:cNvPicPr>
            <a:picLocks noChangeAspect="1" noChangeArrowheads="1"/>
          </p:cNvPicPr>
          <p:nvPr/>
        </p:nvPicPr>
        <p:blipFill>
          <a:blip r:embed="rId4" cstate="print"/>
          <a:srcRect t="7094" b="8023"/>
          <a:stretch>
            <a:fillRect/>
          </a:stretch>
        </p:blipFill>
        <p:spPr bwMode="auto">
          <a:xfrm>
            <a:off x="7328999" y="489856"/>
            <a:ext cx="3709116" cy="25472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932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0231" y="447894"/>
            <a:ext cx="57148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Согласно, наступившему времени года можно использовать в работе с детьми природный материал: конструировать, считать, в художественно-эстетическом развитии,  сочинение стишков, загадывание загадок, в описательных рассказах и т.д.</a:t>
            </a:r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C:\Users\andru\Desktop\фото\IMG_20181010_115856.jpg"/>
          <p:cNvPicPr>
            <a:picLocks noChangeAspect="1" noChangeArrowheads="1"/>
          </p:cNvPicPr>
          <p:nvPr/>
        </p:nvPicPr>
        <p:blipFill>
          <a:blip r:embed="rId2" cstate="print"/>
          <a:srcRect b="7494"/>
          <a:stretch>
            <a:fillRect/>
          </a:stretch>
        </p:blipFill>
        <p:spPr bwMode="auto">
          <a:xfrm>
            <a:off x="2751326" y="3205913"/>
            <a:ext cx="4388331" cy="3044598"/>
          </a:xfrm>
          <a:prstGeom prst="rect">
            <a:avLst/>
          </a:prstGeom>
          <a:noFill/>
        </p:spPr>
      </p:pic>
      <p:pic>
        <p:nvPicPr>
          <p:cNvPr id="1027" name="Picture 3" descr="C:\Users\andru\Desktop\фото\IMG_20210623_1129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484819" y="2985109"/>
            <a:ext cx="3551114" cy="26633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504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92485" y="536277"/>
            <a:ext cx="53943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Трудовые поручения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привлечение детей к сбору игрушек, оказание посильной помощи в наведении порядка на площадке (сбор листвы, расчистка дорожек от снега, уход за посадками). Трудовая деятельность должна вызывать радость от ощущения значимости проделанной 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работы.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86351" y="4102442"/>
            <a:ext cx="411149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Утром мы во двор идём,</a:t>
            </a:r>
            <a:br>
              <a:rPr lang="ru-RU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Листья сыплются дождём,</a:t>
            </a:r>
            <a:br>
              <a:rPr lang="ru-RU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ногами шелестят,</a:t>
            </a:r>
            <a:br>
              <a:rPr lang="ru-RU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летят, летят, летят.</a:t>
            </a:r>
          </a:p>
          <a:p>
            <a:r>
              <a:rPr lang="ru-RU" dirty="0">
                <a:solidFill>
                  <a:srgbClr val="000000"/>
                </a:solidFill>
                <a:latin typeface="-apple-system"/>
              </a:rPr>
              <a:t/>
            </a:r>
            <a:br>
              <a:rPr lang="ru-RU" dirty="0">
                <a:solidFill>
                  <a:srgbClr val="000000"/>
                </a:solidFill>
                <a:latin typeface="-apple-system"/>
              </a:rPr>
            </a:br>
            <a:endParaRPr lang="ru-RU" dirty="0"/>
          </a:p>
        </p:txBody>
      </p:sp>
      <p:pic>
        <p:nvPicPr>
          <p:cNvPr id="7169" name="Picture 1" descr="C:\Users\andru\Desktop\фото\IMG_20191025_120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0542" y="3809310"/>
            <a:ext cx="3497377" cy="2623033"/>
          </a:xfrm>
          <a:prstGeom prst="rect">
            <a:avLst/>
          </a:prstGeom>
          <a:noFill/>
        </p:spPr>
      </p:pic>
      <p:pic>
        <p:nvPicPr>
          <p:cNvPr id="7170" name="Picture 2" descr="C:\Users\andru\Desktop\фото\IMG_20191025_115301.jpg"/>
          <p:cNvPicPr>
            <a:picLocks noChangeAspect="1" noChangeArrowheads="1"/>
          </p:cNvPicPr>
          <p:nvPr/>
        </p:nvPicPr>
        <p:blipFill>
          <a:blip r:embed="rId3" cstate="print"/>
          <a:srcRect b="9063"/>
          <a:stretch>
            <a:fillRect/>
          </a:stretch>
        </p:blipFill>
        <p:spPr bwMode="auto">
          <a:xfrm>
            <a:off x="780532" y="973017"/>
            <a:ext cx="4279931" cy="2919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401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417</TotalTime>
  <Words>360</Words>
  <Application>Microsoft Office PowerPoint</Application>
  <PresentationFormat>Широкоэкранный</PresentationFormat>
  <Paragraphs>23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-apple-system</vt:lpstr>
      <vt:lpstr>Cambria</vt:lpstr>
      <vt:lpstr>Rockwell</vt:lpstr>
      <vt:lpstr>Times New Roman</vt:lpstr>
      <vt:lpstr>Wingdings 2</vt:lpstr>
      <vt:lpstr>Литейная</vt:lpstr>
      <vt:lpstr>ИГРОВЫЕ ТЕХНОЛОГИИ ПРИ                       ПРОВЕДЕНИИ ПРОГУЛКИ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</dc:creator>
  <cp:lastModifiedBy>Пользователь Windows</cp:lastModifiedBy>
  <cp:revision>51</cp:revision>
  <dcterms:created xsi:type="dcterms:W3CDTF">2018-03-14T11:34:51Z</dcterms:created>
  <dcterms:modified xsi:type="dcterms:W3CDTF">2024-01-22T08:52:50Z</dcterms:modified>
</cp:coreProperties>
</file>