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74" r:id="rId11"/>
    <p:sldId id="267" r:id="rId12"/>
    <p:sldId id="268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63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8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5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2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2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4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0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5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6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4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5309F-D47F-41E9-87E7-DEC6FB70A08E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ADC4C-E182-4EC6-B585-82B8C6117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5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дошкольное образовательное учреждение</a:t>
            </a:r>
            <a:br>
              <a:rPr lang="ru-RU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сад  № 282» городского округа Самара</a:t>
            </a:r>
            <a:br>
              <a:rPr lang="ru-RU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443051 Самара, ул. Елизарова,5   ~   ds282sa@mail.ru   ~   Тел.996-84-32. факс  9544043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64486"/>
            <a:ext cx="7992888" cy="3488850"/>
          </a:xfrm>
        </p:spPr>
        <p:txBody>
          <a:bodyPr>
            <a:normAutofit fontScale="25000" lnSpcReduction="2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ребёнка к детскому саду.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нетрадиционных методов</a:t>
            </a: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</a:t>
            </a: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Подготовили: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Лапицкая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Москалёва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</a:t>
            </a: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323528" y="980728"/>
            <a:ext cx="8424936" cy="374441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840760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6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20240123_10304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2" y="209617"/>
            <a:ext cx="3168352" cy="61233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20240123_103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3" y="3215110"/>
            <a:ext cx="3163805" cy="26347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20240123_16350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77" y="425375"/>
            <a:ext cx="3328188" cy="2603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08112" cy="115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02" y="2556692"/>
            <a:ext cx="10064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8129">
            <a:off x="7524327" y="5140970"/>
            <a:ext cx="10064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114800" cy="4497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становится для ребенка проводником в освоении умений, навыков и знаний об окружающем мире и самом себе.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ребёнком легче общаться посредством сказочного персонажа. А самое главное — он приобретает бесценный опыт разрешения жизненных ситуаций, ведь в настоящей сказке все заканчивается хорошо!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96" y="1795448"/>
            <a:ext cx="2514971" cy="18891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b="11105"/>
          <a:stretch/>
        </p:blipFill>
        <p:spPr>
          <a:xfrm>
            <a:off x="5543317" y="3715581"/>
            <a:ext cx="2250328" cy="24258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341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4114800" cy="45693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Музыкотерапия способствует коррекции психофизического здоровья детей в процессе адаптации к ДОУ.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Слушание фоновой музыки повышает иммунитет детей, снимает напряжение и раздражительность, восстанавливает спокойное дыхание, создаёт эмоционально комфортный климат в группе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10500" r="9375"/>
          <a:stretch/>
        </p:blipFill>
        <p:spPr bwMode="auto">
          <a:xfrm>
            <a:off x="5004048" y="1628800"/>
            <a:ext cx="3731460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CER\AppData\Local\Microsoft\Windows\Temporary Internet Files\Content.IE5\6190TJ4R\music_notes_PNG4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552">
            <a:off x="7956376" y="980728"/>
            <a:ext cx="64694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4114800" cy="45693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"игры в песок" высвобождает заблокированную энергию и способствует </a:t>
            </a:r>
            <a:r>
              <a:rPr lang="ru-RU" sz="21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самоисцелению</a:t>
            </a:r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 algn="just">
              <a:buNone/>
            </a:pPr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ведет к сокращению сроков психофизической адаптации. В песочных играх с миниатюрными фигурками ребенок с помощью взрослого проигрывает психотравмирующую ситуацию расставания с родителями, встречу с неизвестным, осваивает позитивные способы поведения.</a:t>
            </a:r>
            <a:endParaRPr lang="ru-RU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t="18445" r="13500" b="8000"/>
          <a:stretch/>
        </p:blipFill>
        <p:spPr bwMode="auto">
          <a:xfrm>
            <a:off x="4932040" y="1916832"/>
            <a:ext cx="3328376" cy="3744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5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Утяжелённые игрушки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504056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период адаптации могут испытывать тревожность.</a:t>
            </a:r>
          </a:p>
          <a:p>
            <a:pPr marL="0" indent="0" algn="just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обретения спокойного состояния могут помочь утяжеленные игрушки </a:t>
            </a:r>
          </a:p>
          <a:p>
            <a:pPr marL="0" indent="0" algn="just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Расслабляющий эффект наступает благодаря равномерному распределению сенсорного давления, прикосновения. </a:t>
            </a:r>
          </a:p>
          <a:p>
            <a:pPr marL="0" indent="0" algn="just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Подобное давление сродни крепким объятиям, в результате появляется ощущение безопасности и как следствие отступает стресс, наступает расслабленность.</a:t>
            </a:r>
          </a:p>
          <a:p>
            <a:pPr marL="0" indent="0" algn="just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Аналогичным образом работает пеленание младенцев.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2" name="Picture 2" descr="C:\Users\ACER\Desktop\Новая папка (2)\11\ФОТО УТЯЖЕЛЕННЫЕ\IMG_4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9" b="4445"/>
          <a:stretch/>
        </p:blipFill>
        <p:spPr bwMode="auto">
          <a:xfrm>
            <a:off x="5923130" y="3399906"/>
            <a:ext cx="2104674" cy="30091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268760"/>
            <a:ext cx="2502678" cy="21311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9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мешочки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258816" cy="464137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мешочки отлично развивают мелкую моторику, дарят малышу новые тактильные ощущения.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ребёнка зависит от его тактильных ощущений.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Речь ребенка — на кончиках пальцев!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Воздействуя на рецепторы рук, мы воздействуем на воспитание сенсорных эталонов, что позволяет решать задачи речевого развития.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раннего возраста и до старости, чем лучше работают руки и пальцы, тем живее, активнее и восприимчивее ум.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37" y="3933893"/>
            <a:ext cx="2787297" cy="20917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2642122" cy="24129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8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44016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26812" r="25087" b="7996"/>
          <a:stretch/>
        </p:blipFill>
        <p:spPr bwMode="auto">
          <a:xfrm>
            <a:off x="2195736" y="1988840"/>
            <a:ext cx="4900084" cy="4163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368152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– это приспособление к новым условиям. </a:t>
            </a: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ребёнка детский  сад  является  загадочным  местом, </a:t>
            </a:r>
            <a:b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 находятся  другие  люди,  с которыми он не был знаком.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075240" cy="280831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96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 дошкольный  возраст – это  яркая  и  неповторимая  страница  в  жизни ребёнка.  В  этот  период  начинается  процесс  социализации, знакомства   с  миром  людей,  природы, предметным миром. Происходит приобщение к культуре, к морали и человеческим ценностям.</a:t>
            </a:r>
            <a:endParaRPr lang="ru-RU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324528" y="1556792"/>
            <a:ext cx="2520280" cy="2448272"/>
          </a:xfrm>
        </p:spPr>
        <p:txBody>
          <a:bodyPr>
            <a:normAutofit/>
          </a:bodyPr>
          <a:lstStyle/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417365" cy="20516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229077" cy="20531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дошкольном возрасте закладываются основы всех психических функций человека, самооценка, внимание, мышление, доверие к людям, потребность в окружающем нас мире.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b="9758"/>
          <a:stretch/>
        </p:blipFill>
        <p:spPr bwMode="auto">
          <a:xfrm>
            <a:off x="2139822" y="2133600"/>
            <a:ext cx="4376394" cy="45780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8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136904" cy="21462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основной  задачей является создание необходимых условий для наиболее адекватного, безболезненного приспособления ребёнка к новым условиям. С учётом ФГОС основные направления развития детей младшего и раннего возраста :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10690075" y="230316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2348879"/>
            <a:ext cx="3744416" cy="3777283"/>
          </a:xfrm>
        </p:spPr>
        <p:txBody>
          <a:bodyPr>
            <a:normAutofit fontScale="925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Социально-коммуникативное;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Познавательное;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Речевое;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Художественно- речевое;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Физическое.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10934992" y="2708920"/>
            <a:ext cx="45719" cy="720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76872"/>
            <a:ext cx="4041775" cy="36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2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в период адаптации: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Создание эмоционально-благоприятной атмосферы.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Формирование навыков общения с окружающими.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Улучшение атмосферы для создания чувства уверенности.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Использование нестандартных методов и материалов для работы с детьми.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Развитие двигательной активности.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Привлечение родителей к созданию благоприятной среды.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используемые для создания благоприятной атмосферы в период адаптации: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9900591" y="4319384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395536" y="3050481"/>
            <a:ext cx="3096344" cy="1440160"/>
          </a:xfrm>
          <a:prstGeom prst="flowChartPunchedTap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5" y="4530872"/>
            <a:ext cx="3121025" cy="146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7197"/>
            <a:ext cx="3121025" cy="146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23159"/>
            <a:ext cx="3121025" cy="146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6806"/>
            <a:ext cx="3121025" cy="146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9552" y="5013176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</a:t>
            </a:r>
            <a:endParaRPr lang="ru-RU" sz="3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4" y="1516811"/>
            <a:ext cx="3121025" cy="146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3568" y="206084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8064" y="2060848"/>
            <a:ext cx="2977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" name="TextBox 5119"/>
          <p:cNvSpPr txBox="1"/>
          <p:nvPr/>
        </p:nvSpPr>
        <p:spPr>
          <a:xfrm>
            <a:off x="539552" y="347817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Цветотерапия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" name="TextBox 5120"/>
          <p:cNvSpPr txBox="1"/>
          <p:nvPr/>
        </p:nvSpPr>
        <p:spPr>
          <a:xfrm>
            <a:off x="5104305" y="347817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Телесная терапия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Box 5135"/>
          <p:cNvSpPr txBox="1"/>
          <p:nvPr/>
        </p:nvSpPr>
        <p:spPr>
          <a:xfrm>
            <a:off x="5104305" y="4869160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340768"/>
            <a:ext cx="3394720" cy="4785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помогает ребёнку проявить и выразить себя, снимает мышечное напряжение и тревогу. Развиваются навыки взаимодействия детей друг с другом, развивается речь, мелкая и общая моторика, координация движений.</a:t>
            </a:r>
            <a:endParaRPr lang="en-US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направлены на профилактику отклонений в </a:t>
            </a:r>
            <a:r>
              <a:rPr lang="ru-RU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развитии, релаксацию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расслабление, укрепление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системы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п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b="4571"/>
          <a:stretch/>
        </p:blipFill>
        <p:spPr bwMode="auto">
          <a:xfrm>
            <a:off x="4173696" y="1484784"/>
            <a:ext cx="2379464" cy="3056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0"/>
            <a:ext cx="2420937" cy="3279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Телесная терапия.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7"/>
            <a:ext cx="4114800" cy="46085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Телесно- ориентированная терапия способствует преодолению трудностей в общении, снятию зажатости, Сочетание прикосновения к поверхности кожи с движением приводит к развитию высших психических функций. Массаж с легкими прикосновениями способствует активизации тактильных рецепторов сенсорной системы.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CER\Desktop\IMG-9c7076bfd017b2f03f835160c0126af7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 bwMode="auto">
          <a:xfrm>
            <a:off x="4925135" y="1628800"/>
            <a:ext cx="3606626" cy="42210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7"/>
            <a:ext cx="4176464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Цветотерапия</a:t>
            </a:r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помогает передавать эмоции и чувства, которые сложно объяснить словами. Способствует повышению уровня </a:t>
            </a:r>
            <a:r>
              <a:rPr lang="ru-RU" sz="21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коммуникативности</a:t>
            </a:r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детей, их эмоциональной отзывчивости, корригирует психоэмоциональное  состояние ребёнка процессом  творчества; прорабатывает мысли и чувства, которые  ребёнок привык  подавлять;  способствует  формированию  качеств  позитивного  общения. </a:t>
            </a:r>
            <a:endParaRPr lang="ru-RU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1448321"/>
            <a:ext cx="3187043" cy="21246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666">
            <a:off x="4562036" y="3563464"/>
            <a:ext cx="1907871" cy="24475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35686"/>
            <a:ext cx="2730500" cy="30972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624</Words>
  <Application>Microsoft Office PowerPoint</Application>
  <PresentationFormat>Экран (4:3)</PresentationFormat>
  <Paragraphs>82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муниципальное  бюджетное дошкольное образовательное учреждение «Центр развития ребенка - детский сад  № 282» городского округа Самара 443051 Самара, ул. Елизарова,5   ~   ds282sa@mail.ru   ~   Тел.996-84-32. факс  9544043 </vt:lpstr>
      <vt:lpstr>Адаптация – это приспособление к новым условиям.  Для ребёнка детский  сад  является  загадочным  местом,   где  находятся  другие  люди,  с которыми он не был знаком. </vt:lpstr>
      <vt:lpstr>Именно в дошкольном возрасте закладываются основы всех психических функций человека, самооценка, внимание, мышление, доверие к людям, потребность в окружающем нас мире. </vt:lpstr>
      <vt:lpstr>Нашей основной  задачей является создание необходимых условий для наиболее адекватного, безболезненного приспособления ребёнка к новым условиям. С учётом ФГОС основные направления развития детей младшего и раннего возраста : </vt:lpstr>
      <vt:lpstr>Основные задачи в период адаптации:</vt:lpstr>
      <vt:lpstr>Методы, используемые для создания благоприятной атмосферы в период адаптации:</vt:lpstr>
      <vt:lpstr>ИГРОТЕРАПИЯ.</vt:lpstr>
      <vt:lpstr>Телесная терапия.</vt:lpstr>
      <vt:lpstr>Цветотерапия.</vt:lpstr>
      <vt:lpstr>Презентация PowerPoint</vt:lpstr>
      <vt:lpstr>Сказкотерапия.</vt:lpstr>
      <vt:lpstr>Музыкотерапия.</vt:lpstr>
      <vt:lpstr>Песочная терапия.</vt:lpstr>
      <vt:lpstr>Утяжелённые игрушки</vt:lpstr>
      <vt:lpstr>Сенсорные мешочки</vt:lpstr>
      <vt:lpstr>Спасибо за внимание!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дошкольное образовательное учреждение «Центр развития ребенка - детский сад  № 282» городского округа Самара 443051 Самара, ул. Елизарова,5   ~   ds282sa@mail.ru   ~   Тел.996-84-32. факс  9544043</dc:title>
  <dc:creator>ACER</dc:creator>
  <cp:lastModifiedBy>User</cp:lastModifiedBy>
  <cp:revision>43</cp:revision>
  <dcterms:created xsi:type="dcterms:W3CDTF">2024-01-21T16:40:20Z</dcterms:created>
  <dcterms:modified xsi:type="dcterms:W3CDTF">2024-01-24T10:14:16Z</dcterms:modified>
</cp:coreProperties>
</file>